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5" r:id="rId9"/>
    <p:sldId id="276" r:id="rId10"/>
    <p:sldId id="277" r:id="rId11"/>
    <p:sldId id="279" r:id="rId12"/>
    <p:sldId id="278" r:id="rId13"/>
    <p:sldId id="261" r:id="rId14"/>
    <p:sldId id="269" r:id="rId15"/>
    <p:sldId id="280" r:id="rId16"/>
    <p:sldId id="267" r:id="rId17"/>
    <p:sldId id="281" r:id="rId18"/>
    <p:sldId id="286" r:id="rId19"/>
    <p:sldId id="282" r:id="rId20"/>
    <p:sldId id="287" r:id="rId21"/>
    <p:sldId id="288" r:id="rId22"/>
    <p:sldId id="283" r:id="rId23"/>
    <p:sldId id="284" r:id="rId24"/>
    <p:sldId id="285" r:id="rId25"/>
    <p:sldId id="289" r:id="rId26"/>
    <p:sldId id="290" r:id="rId27"/>
    <p:sldId id="270" r:id="rId28"/>
    <p:sldId id="26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tri" initials="e" lastIdx="1" clrIdx="0">
    <p:extLst>
      <p:ext uri="{19B8F6BF-5375-455C-9EA6-DF929625EA0E}">
        <p15:presenceInfo xmlns:p15="http://schemas.microsoft.com/office/powerpoint/2012/main" userId="e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99"/>
    <a:srgbClr val="FF99CC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2235" y="7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652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FC0F8B-AFFF-4B8F-9B4F-A7D1801463F7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864F5D6-95AC-45B5-9140-90B980BF7570}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200" b="1" dirty="0"/>
                <a:t>unconditional</a:t>
              </a:r>
              <a14:m>
                <m:oMath xmlns:m="http://schemas.openxmlformats.org/officeDocument/2006/math">
                  <m:r>
                    <a:rPr lang="en-US" altLang="ko-KR" sz="2800" b="1" i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altLang="ko-KR" sz="28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e>
                    <m: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altLang="ko-KR" sz="2800" b="1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ko-KR" altLang="en-US" sz="2800" b="1" dirty="0"/>
            </a:p>
          </dgm:t>
        </dgm:pt>
      </mc:Choice>
      <mc:Fallback xmlns="">
        <dgm:pt modelId="{3864F5D6-95AC-45B5-9140-90B980BF7570}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200" b="1" dirty="0"/>
                <a:t>unconditional</a:t>
              </a:r>
              <a:r>
                <a:rPr lang="en-US" altLang="ko-KR" sz="2800" b="1" i="0">
                  <a:latin typeface="Cambria Math" panose="02040503050406030204" pitchFamily="18" charset="0"/>
                </a:rPr>
                <a:t>(𝒄_𝒕)</a:t>
              </a:r>
              <a:endParaRPr lang="ko-KR" altLang="en-US" sz="2800" b="1" dirty="0"/>
            </a:p>
          </dgm:t>
        </dgm:pt>
      </mc:Fallback>
    </mc:AlternateContent>
    <dgm:pt modelId="{035BA2C0-C059-49BC-B4D9-D9BA8054B43B}" type="parTrans" cxnId="{5A76382E-B443-48D4-93A4-516D9A8326F7}">
      <dgm:prSet/>
      <dgm:spPr/>
      <dgm:t>
        <a:bodyPr/>
        <a:lstStyle/>
        <a:p>
          <a:pPr latinLnBrk="1"/>
          <a:endParaRPr lang="ko-KR" altLang="en-US"/>
        </a:p>
      </dgm:t>
    </dgm:pt>
    <dgm:pt modelId="{A4D90F3E-3C9D-428C-BEE2-E49C8A88A56E}" type="sibTrans" cxnId="{5A76382E-B443-48D4-93A4-516D9A8326F7}">
      <dgm:prSet/>
      <dgm:spPr/>
      <dgm:t>
        <a:bodyPr/>
        <a:lstStyle/>
        <a:p>
          <a:pPr algn="ctr" latinLnBrk="1"/>
          <a:r>
            <a:rPr lang="en-US" altLang="ko-KR" dirty="0"/>
            <a:t>male person, very young</a:t>
          </a:r>
          <a:endParaRPr lang="ko-KR" altLang="en-US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28D8EE42-AB0D-40B6-AC2D-17AF21ECD5CC}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800" b="1" dirty="0"/>
                <a:t>positive</a:t>
              </a:r>
              <a14:m>
                <m:oMath xmlns:m="http://schemas.openxmlformats.org/officeDocument/2006/math">
                  <m:r>
                    <a:rPr lang="en-US" altLang="ko-KR" sz="2800" b="1" i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altLang="ko-KR" sz="28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e>
                    <m: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</m:sub>
                  </m:sSub>
                  <m:r>
                    <a:rPr lang="en-US" altLang="ko-KR" sz="2800" b="1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ko-KR" altLang="en-US" sz="2800" b="1" dirty="0"/>
            </a:p>
          </dgm:t>
        </dgm:pt>
      </mc:Choice>
      <mc:Fallback xmlns="">
        <dgm:pt modelId="{28D8EE42-AB0D-40B6-AC2D-17AF21ECD5CC}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800" b="1" dirty="0"/>
                <a:t>positive</a:t>
              </a:r>
              <a:r>
                <a:rPr lang="en-US" altLang="ko-KR" sz="2800" b="1" i="0">
                  <a:latin typeface="Cambria Math" panose="02040503050406030204" pitchFamily="18" charset="0"/>
                </a:rPr>
                <a:t>(𝒄_+)</a:t>
              </a:r>
              <a:endParaRPr lang="ko-KR" altLang="en-US" sz="2800" b="1" dirty="0"/>
            </a:p>
          </dgm:t>
        </dgm:pt>
      </mc:Fallback>
    </mc:AlternateContent>
    <dgm:pt modelId="{924BEE2E-9460-4D16-8428-41A6617BD4CF}" type="sibTrans" cxnId="{6D742649-1C7A-4A9A-9CAE-841AC0FB09F7}">
      <dgm:prSet custT="1"/>
      <dgm:spPr/>
      <dgm:t>
        <a:bodyPr/>
        <a:lstStyle/>
        <a:p>
          <a:pPr algn="ctr" latinLnBrk="1"/>
          <a:r>
            <a:rPr lang="en-US" altLang="ko-KR" sz="1500" dirty="0"/>
            <a:t>male person, very old</a:t>
          </a:r>
          <a:endParaRPr lang="ko-KR" altLang="en-US" sz="1500" dirty="0"/>
        </a:p>
      </dgm:t>
    </dgm:pt>
    <dgm:pt modelId="{DDD2C324-E329-4A58-967F-9BDE3A4A9E48}" type="parTrans" cxnId="{6D742649-1C7A-4A9A-9CAE-841AC0FB09F7}">
      <dgm:prSet/>
      <dgm:spPr/>
      <dgm:t>
        <a:bodyPr/>
        <a:lstStyle/>
        <a:p>
          <a:pPr latinLnBrk="1"/>
          <a:endParaRPr lang="ko-KR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AB340A-06FE-438F-BC8A-BC3FA4683437}" type="asst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800" b="1" dirty="0"/>
                <a:t>Target</a:t>
              </a:r>
              <a14:m>
                <m:oMath xmlns:m="http://schemas.openxmlformats.org/officeDocument/2006/math">
                  <m:r>
                    <a:rPr lang="en-US" altLang="ko-KR" sz="2800" b="1" i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altLang="ko-KR" sz="28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e>
                    <m: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altLang="ko-KR" sz="2800" b="1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ko-KR" altLang="en-US" sz="2800" b="1" dirty="0"/>
            </a:p>
          </dgm:t>
        </dgm:pt>
      </mc:Choice>
      <mc:Fallback xmlns="">
        <dgm:pt modelId="{19AB340A-06FE-438F-BC8A-BC3FA4683437}" type="asst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800" b="1" dirty="0"/>
                <a:t>Target</a:t>
              </a:r>
              <a:r>
                <a:rPr lang="en-US" altLang="ko-KR" sz="2800" b="1" i="0">
                  <a:latin typeface="Cambria Math" panose="02040503050406030204" pitchFamily="18" charset="0"/>
                </a:rPr>
                <a:t>(𝒄_𝒕)</a:t>
              </a:r>
              <a:endParaRPr lang="ko-KR" altLang="en-US" sz="2800" b="1" dirty="0"/>
            </a:p>
          </dgm:t>
        </dgm:pt>
      </mc:Fallback>
    </mc:AlternateContent>
    <dgm:pt modelId="{4247334A-3C47-4D79-910B-498A99B636AA}" type="sibTrans" cxnId="{AE4ACE3A-3357-411F-8564-DA52992DCD51}">
      <dgm:prSet custT="1"/>
      <dgm:spPr/>
      <dgm:t>
        <a:bodyPr/>
        <a:lstStyle/>
        <a:p>
          <a:pPr algn="ctr" latinLnBrk="1"/>
          <a:r>
            <a:rPr lang="en-US" altLang="ko-KR" sz="1500" dirty="0"/>
            <a:t>male person</a:t>
          </a:r>
          <a:endParaRPr lang="ko-KR" altLang="en-US" sz="1500" dirty="0"/>
        </a:p>
      </dgm:t>
    </dgm:pt>
    <dgm:pt modelId="{EA31D0A5-C1CC-471F-823D-BC63763603FC}" type="parTrans" cxnId="{AE4ACE3A-3357-411F-8564-DA52992DCD51}">
      <dgm:prSet/>
      <dgm:spPr/>
      <dgm:t>
        <a:bodyPr/>
        <a:lstStyle/>
        <a:p>
          <a:pPr latinLnBrk="1"/>
          <a:endParaRPr lang="ko-KR" altLang="en-US"/>
        </a:p>
      </dgm:t>
    </dgm:pt>
    <dgm:pt modelId="{AD0977D8-E0A0-4308-8590-0A7C7DEB7A9E}" type="pres">
      <dgm:prSet presAssocID="{F8FC0F8B-AFFF-4B8F-9B4F-A7D1801463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E8351C-7E14-4EFF-9A6C-5EC14CA84CC4}" type="pres">
      <dgm:prSet presAssocID="{19AB340A-06FE-438F-BC8A-BC3FA4683437}" presName="hierRoot1" presStyleCnt="0">
        <dgm:presLayoutVars>
          <dgm:hierBranch val="init"/>
        </dgm:presLayoutVars>
      </dgm:prSet>
      <dgm:spPr/>
    </dgm:pt>
    <dgm:pt modelId="{1B1D018F-93AC-47BB-955B-F95F13790531}" type="pres">
      <dgm:prSet presAssocID="{19AB340A-06FE-438F-BC8A-BC3FA4683437}" presName="rootComposite1" presStyleCnt="0"/>
      <dgm:spPr/>
    </dgm:pt>
    <dgm:pt modelId="{9D5FB02F-1120-43D9-8322-4E2304EB573C}" type="pres">
      <dgm:prSet presAssocID="{19AB340A-06FE-438F-BC8A-BC3FA4683437}" presName="rootText1" presStyleLbl="node0" presStyleIdx="0" presStyleCnt="1">
        <dgm:presLayoutVars>
          <dgm:chMax/>
          <dgm:chPref val="3"/>
        </dgm:presLayoutVars>
      </dgm:prSet>
      <dgm:spPr/>
    </dgm:pt>
    <dgm:pt modelId="{1637B0BD-FF00-482B-A38F-A8AE57E5D2BB}" type="pres">
      <dgm:prSet presAssocID="{19AB340A-06FE-438F-BC8A-BC3FA4683437}" presName="titleText1" presStyleLbl="fgAcc0" presStyleIdx="0" presStyleCnt="1">
        <dgm:presLayoutVars>
          <dgm:chMax val="0"/>
          <dgm:chPref val="0"/>
        </dgm:presLayoutVars>
      </dgm:prSet>
      <dgm:spPr/>
    </dgm:pt>
    <dgm:pt modelId="{57BACC06-A7DF-4A33-84B3-B13EF3B2F388}" type="pres">
      <dgm:prSet presAssocID="{19AB340A-06FE-438F-BC8A-BC3FA4683437}" presName="rootConnector1" presStyleLbl="asst0" presStyleIdx="0" presStyleCnt="0"/>
      <dgm:spPr/>
    </dgm:pt>
    <dgm:pt modelId="{A7ACFF68-169E-4276-BFC1-55F329E85BEE}" type="pres">
      <dgm:prSet presAssocID="{19AB340A-06FE-438F-BC8A-BC3FA4683437}" presName="hierChild2" presStyleCnt="0"/>
      <dgm:spPr/>
    </dgm:pt>
    <dgm:pt modelId="{F0386E0A-0D2E-4745-BE2E-E9E65724126F}" type="pres">
      <dgm:prSet presAssocID="{DDD2C324-E329-4A58-967F-9BDE3A4A9E48}" presName="Name37" presStyleLbl="parChTrans1D2" presStyleIdx="0" presStyleCnt="2"/>
      <dgm:spPr/>
    </dgm:pt>
    <dgm:pt modelId="{8BBDABD7-7A56-4955-9E2A-E91BC8F8465D}" type="pres">
      <dgm:prSet presAssocID="{28D8EE42-AB0D-40B6-AC2D-17AF21ECD5CC}" presName="hierRoot2" presStyleCnt="0">
        <dgm:presLayoutVars>
          <dgm:hierBranch val="init"/>
        </dgm:presLayoutVars>
      </dgm:prSet>
      <dgm:spPr/>
    </dgm:pt>
    <dgm:pt modelId="{7E4BDB40-BFCC-4E1C-A0AA-4C3E5FD29076}" type="pres">
      <dgm:prSet presAssocID="{28D8EE42-AB0D-40B6-AC2D-17AF21ECD5CC}" presName="rootComposite" presStyleCnt="0"/>
      <dgm:spPr/>
    </dgm:pt>
    <dgm:pt modelId="{F46CE5FC-9040-401B-829A-16247EA652F1}" type="pres">
      <dgm:prSet presAssocID="{28D8EE42-AB0D-40B6-AC2D-17AF21ECD5CC}" presName="rootText" presStyleLbl="node1" presStyleIdx="0" presStyleCnt="2">
        <dgm:presLayoutVars>
          <dgm:chMax/>
          <dgm:chPref val="3"/>
        </dgm:presLayoutVars>
      </dgm:prSet>
      <dgm:spPr/>
    </dgm:pt>
    <dgm:pt modelId="{5684CDFE-177A-4275-9F52-C6ED6EA8EFC7}" type="pres">
      <dgm:prSet presAssocID="{28D8EE42-AB0D-40B6-AC2D-17AF21ECD5CC}" presName="titleText2" presStyleLbl="fgAcc1" presStyleIdx="0" presStyleCnt="2">
        <dgm:presLayoutVars>
          <dgm:chMax val="0"/>
          <dgm:chPref val="0"/>
        </dgm:presLayoutVars>
      </dgm:prSet>
      <dgm:spPr/>
    </dgm:pt>
    <dgm:pt modelId="{DA4ED9E2-6823-495D-9422-02D58E5DD10D}" type="pres">
      <dgm:prSet presAssocID="{28D8EE42-AB0D-40B6-AC2D-17AF21ECD5CC}" presName="rootConnector" presStyleLbl="node2" presStyleIdx="0" presStyleCnt="0"/>
      <dgm:spPr/>
    </dgm:pt>
    <dgm:pt modelId="{220F0F69-0EE9-4398-9553-B4974C8DAEDF}" type="pres">
      <dgm:prSet presAssocID="{28D8EE42-AB0D-40B6-AC2D-17AF21ECD5CC}" presName="hierChild4" presStyleCnt="0"/>
      <dgm:spPr/>
    </dgm:pt>
    <dgm:pt modelId="{D443A166-AB97-49CC-81BE-1F68C354D550}" type="pres">
      <dgm:prSet presAssocID="{28D8EE42-AB0D-40B6-AC2D-17AF21ECD5CC}" presName="hierChild5" presStyleCnt="0"/>
      <dgm:spPr/>
    </dgm:pt>
    <dgm:pt modelId="{6903AD87-F672-4C0C-B125-9D978CD2B2CA}" type="pres">
      <dgm:prSet presAssocID="{035BA2C0-C059-49BC-B4D9-D9BA8054B43B}" presName="Name37" presStyleLbl="parChTrans1D2" presStyleIdx="1" presStyleCnt="2"/>
      <dgm:spPr/>
    </dgm:pt>
    <dgm:pt modelId="{F632B92F-7A72-416D-A1E4-111E90AECD31}" type="pres">
      <dgm:prSet presAssocID="{3864F5D6-95AC-45B5-9140-90B980BF7570}" presName="hierRoot2" presStyleCnt="0">
        <dgm:presLayoutVars>
          <dgm:hierBranch val="init"/>
        </dgm:presLayoutVars>
      </dgm:prSet>
      <dgm:spPr/>
    </dgm:pt>
    <dgm:pt modelId="{8EE6167C-46BE-43FC-BBDD-4010610B030F}" type="pres">
      <dgm:prSet presAssocID="{3864F5D6-95AC-45B5-9140-90B980BF7570}" presName="rootComposite" presStyleCnt="0"/>
      <dgm:spPr/>
    </dgm:pt>
    <dgm:pt modelId="{CC76411C-B1DC-4007-A2FC-943E72C7BAF0}" type="pres">
      <dgm:prSet presAssocID="{3864F5D6-95AC-45B5-9140-90B980BF7570}" presName="rootText" presStyleLbl="node1" presStyleIdx="1" presStyleCnt="2">
        <dgm:presLayoutVars>
          <dgm:chMax/>
          <dgm:chPref val="3"/>
        </dgm:presLayoutVars>
      </dgm:prSet>
      <dgm:spPr/>
    </dgm:pt>
    <dgm:pt modelId="{18B1434A-E01E-4565-BC69-15E0A64A9954}" type="pres">
      <dgm:prSet presAssocID="{3864F5D6-95AC-45B5-9140-90B980BF7570}" presName="titleText2" presStyleLbl="fgAcc1" presStyleIdx="1" presStyleCnt="2">
        <dgm:presLayoutVars>
          <dgm:chMax val="0"/>
          <dgm:chPref val="0"/>
        </dgm:presLayoutVars>
      </dgm:prSet>
      <dgm:spPr/>
    </dgm:pt>
    <dgm:pt modelId="{0B14A35A-CE2F-443C-83D3-F292923F9F56}" type="pres">
      <dgm:prSet presAssocID="{3864F5D6-95AC-45B5-9140-90B980BF7570}" presName="rootConnector" presStyleLbl="node2" presStyleIdx="0" presStyleCnt="0"/>
      <dgm:spPr/>
    </dgm:pt>
    <dgm:pt modelId="{5BBD9127-DF67-4596-BA64-C73778AEE084}" type="pres">
      <dgm:prSet presAssocID="{3864F5D6-95AC-45B5-9140-90B980BF7570}" presName="hierChild4" presStyleCnt="0"/>
      <dgm:spPr/>
    </dgm:pt>
    <dgm:pt modelId="{9824ECB2-D7AE-4473-8E43-9B21CD257F52}" type="pres">
      <dgm:prSet presAssocID="{3864F5D6-95AC-45B5-9140-90B980BF7570}" presName="hierChild5" presStyleCnt="0"/>
      <dgm:spPr/>
    </dgm:pt>
    <dgm:pt modelId="{42BF4648-B2B3-4636-B16F-7E2CA1AC18F7}" type="pres">
      <dgm:prSet presAssocID="{19AB340A-06FE-438F-BC8A-BC3FA4683437}" presName="hierChild3" presStyleCnt="0"/>
      <dgm:spPr/>
    </dgm:pt>
  </dgm:ptLst>
  <dgm:cxnLst>
    <dgm:cxn modelId="{9706201D-4719-41FC-A16B-471B3791A2F1}" type="presOf" srcId="{924BEE2E-9460-4D16-8428-41A6617BD4CF}" destId="{5684CDFE-177A-4275-9F52-C6ED6EA8EFC7}" srcOrd="0" destOrd="0" presId="urn:microsoft.com/office/officeart/2008/layout/NameandTitleOrganizationalChart"/>
    <dgm:cxn modelId="{5A76382E-B443-48D4-93A4-516D9A8326F7}" srcId="{19AB340A-06FE-438F-BC8A-BC3FA4683437}" destId="{3864F5D6-95AC-45B5-9140-90B980BF7570}" srcOrd="1" destOrd="0" parTransId="{035BA2C0-C059-49BC-B4D9-D9BA8054B43B}" sibTransId="{A4D90F3E-3C9D-428C-BEE2-E49C8A88A56E}"/>
    <dgm:cxn modelId="{B374D836-1D22-4541-88AA-2935B66F1DA7}" type="presOf" srcId="{19AB340A-06FE-438F-BC8A-BC3FA4683437}" destId="{9D5FB02F-1120-43D9-8322-4E2304EB573C}" srcOrd="0" destOrd="0" presId="urn:microsoft.com/office/officeart/2008/layout/NameandTitleOrganizationalChart"/>
    <dgm:cxn modelId="{AE4ACE3A-3357-411F-8564-DA52992DCD51}" srcId="{F8FC0F8B-AFFF-4B8F-9B4F-A7D1801463F7}" destId="{19AB340A-06FE-438F-BC8A-BC3FA4683437}" srcOrd="0" destOrd="0" parTransId="{EA31D0A5-C1CC-471F-823D-BC63763603FC}" sibTransId="{4247334A-3C47-4D79-910B-498A99B636AA}"/>
    <dgm:cxn modelId="{A6D3BF45-8C5B-4B42-9DAE-9A154B5315DE}" type="presOf" srcId="{DDD2C324-E329-4A58-967F-9BDE3A4A9E48}" destId="{F0386E0A-0D2E-4745-BE2E-E9E65724126F}" srcOrd="0" destOrd="0" presId="urn:microsoft.com/office/officeart/2008/layout/NameandTitleOrganizationalChart"/>
    <dgm:cxn modelId="{6D742649-1C7A-4A9A-9CAE-841AC0FB09F7}" srcId="{19AB340A-06FE-438F-BC8A-BC3FA4683437}" destId="{28D8EE42-AB0D-40B6-AC2D-17AF21ECD5CC}" srcOrd="0" destOrd="0" parTransId="{DDD2C324-E329-4A58-967F-9BDE3A4A9E48}" sibTransId="{924BEE2E-9460-4D16-8428-41A6617BD4CF}"/>
    <dgm:cxn modelId="{99DE8C5A-15E0-45F4-831B-93E63B993B40}" type="presOf" srcId="{3864F5D6-95AC-45B5-9140-90B980BF7570}" destId="{0B14A35A-CE2F-443C-83D3-F292923F9F56}" srcOrd="1" destOrd="0" presId="urn:microsoft.com/office/officeart/2008/layout/NameandTitleOrganizationalChart"/>
    <dgm:cxn modelId="{BF123A86-34F7-4B0F-B941-DCA16CA3C241}" type="presOf" srcId="{4247334A-3C47-4D79-910B-498A99B636AA}" destId="{1637B0BD-FF00-482B-A38F-A8AE57E5D2BB}" srcOrd="0" destOrd="0" presId="urn:microsoft.com/office/officeart/2008/layout/NameandTitleOrganizationalChart"/>
    <dgm:cxn modelId="{543CC793-3EE1-4C4B-96C8-E7D6286E6BCC}" type="presOf" srcId="{F8FC0F8B-AFFF-4B8F-9B4F-A7D1801463F7}" destId="{AD0977D8-E0A0-4308-8590-0A7C7DEB7A9E}" srcOrd="0" destOrd="0" presId="urn:microsoft.com/office/officeart/2008/layout/NameandTitleOrganizationalChart"/>
    <dgm:cxn modelId="{6B32D6A9-637D-4B55-AFEA-5798D496856C}" type="presOf" srcId="{035BA2C0-C059-49BC-B4D9-D9BA8054B43B}" destId="{6903AD87-F672-4C0C-B125-9D978CD2B2CA}" srcOrd="0" destOrd="0" presId="urn:microsoft.com/office/officeart/2008/layout/NameandTitleOrganizationalChart"/>
    <dgm:cxn modelId="{4A6029B4-4CDE-4FB1-95B2-C0DCAFBC7FDF}" type="presOf" srcId="{3864F5D6-95AC-45B5-9140-90B980BF7570}" destId="{CC76411C-B1DC-4007-A2FC-943E72C7BAF0}" srcOrd="0" destOrd="0" presId="urn:microsoft.com/office/officeart/2008/layout/NameandTitleOrganizationalChart"/>
    <dgm:cxn modelId="{5C0BF8BB-846E-40C2-A951-23EF45290778}" type="presOf" srcId="{28D8EE42-AB0D-40B6-AC2D-17AF21ECD5CC}" destId="{DA4ED9E2-6823-495D-9422-02D58E5DD10D}" srcOrd="1" destOrd="0" presId="urn:microsoft.com/office/officeart/2008/layout/NameandTitleOrganizationalChart"/>
    <dgm:cxn modelId="{20144BD0-9911-4E2D-9B48-AFEDD6CED0BF}" type="presOf" srcId="{19AB340A-06FE-438F-BC8A-BC3FA4683437}" destId="{57BACC06-A7DF-4A33-84B3-B13EF3B2F388}" srcOrd="1" destOrd="0" presId="urn:microsoft.com/office/officeart/2008/layout/NameandTitleOrganizationalChart"/>
    <dgm:cxn modelId="{A86CA8D6-80B9-41A6-A989-B4234F1CCA09}" type="presOf" srcId="{28D8EE42-AB0D-40B6-AC2D-17AF21ECD5CC}" destId="{F46CE5FC-9040-401B-829A-16247EA652F1}" srcOrd="0" destOrd="0" presId="urn:microsoft.com/office/officeart/2008/layout/NameandTitleOrganizationalChart"/>
    <dgm:cxn modelId="{1BBB1DE1-385C-43DE-AD53-BC540174AF4D}" type="presOf" srcId="{A4D90F3E-3C9D-428C-BEE2-E49C8A88A56E}" destId="{18B1434A-E01E-4565-BC69-15E0A64A9954}" srcOrd="0" destOrd="0" presId="urn:microsoft.com/office/officeart/2008/layout/NameandTitleOrganizationalChart"/>
    <dgm:cxn modelId="{550D4F9C-95B8-4BDC-9E46-2BCC1C949D03}" type="presParOf" srcId="{AD0977D8-E0A0-4308-8590-0A7C7DEB7A9E}" destId="{B9E8351C-7E14-4EFF-9A6C-5EC14CA84CC4}" srcOrd="0" destOrd="0" presId="urn:microsoft.com/office/officeart/2008/layout/NameandTitleOrganizationalChart"/>
    <dgm:cxn modelId="{E276152D-8570-414D-B550-EFDB80FBAC5F}" type="presParOf" srcId="{B9E8351C-7E14-4EFF-9A6C-5EC14CA84CC4}" destId="{1B1D018F-93AC-47BB-955B-F95F13790531}" srcOrd="0" destOrd="0" presId="urn:microsoft.com/office/officeart/2008/layout/NameandTitleOrganizationalChart"/>
    <dgm:cxn modelId="{51FA7CBD-9665-4406-9C32-B90FC4A07257}" type="presParOf" srcId="{1B1D018F-93AC-47BB-955B-F95F13790531}" destId="{9D5FB02F-1120-43D9-8322-4E2304EB573C}" srcOrd="0" destOrd="0" presId="urn:microsoft.com/office/officeart/2008/layout/NameandTitleOrganizationalChart"/>
    <dgm:cxn modelId="{D120BC2E-7632-450F-B819-55B84D4255BE}" type="presParOf" srcId="{1B1D018F-93AC-47BB-955B-F95F13790531}" destId="{1637B0BD-FF00-482B-A38F-A8AE57E5D2BB}" srcOrd="1" destOrd="0" presId="urn:microsoft.com/office/officeart/2008/layout/NameandTitleOrganizationalChart"/>
    <dgm:cxn modelId="{1995B9FA-2425-4FBA-95AC-ED7C5060DDAA}" type="presParOf" srcId="{1B1D018F-93AC-47BB-955B-F95F13790531}" destId="{57BACC06-A7DF-4A33-84B3-B13EF3B2F388}" srcOrd="2" destOrd="0" presId="urn:microsoft.com/office/officeart/2008/layout/NameandTitleOrganizationalChart"/>
    <dgm:cxn modelId="{B5795AB4-F6A9-44FA-A14D-3069D16A4A22}" type="presParOf" srcId="{B9E8351C-7E14-4EFF-9A6C-5EC14CA84CC4}" destId="{A7ACFF68-169E-4276-BFC1-55F329E85BEE}" srcOrd="1" destOrd="0" presId="urn:microsoft.com/office/officeart/2008/layout/NameandTitleOrganizationalChart"/>
    <dgm:cxn modelId="{55AE4EDA-FDEF-4D79-9177-EAC10E0AAC46}" type="presParOf" srcId="{A7ACFF68-169E-4276-BFC1-55F329E85BEE}" destId="{F0386E0A-0D2E-4745-BE2E-E9E65724126F}" srcOrd="0" destOrd="0" presId="urn:microsoft.com/office/officeart/2008/layout/NameandTitleOrganizationalChart"/>
    <dgm:cxn modelId="{7B741546-996F-48A7-B077-FFEDB4AC6E22}" type="presParOf" srcId="{A7ACFF68-169E-4276-BFC1-55F329E85BEE}" destId="{8BBDABD7-7A56-4955-9E2A-E91BC8F8465D}" srcOrd="1" destOrd="0" presId="urn:microsoft.com/office/officeart/2008/layout/NameandTitleOrganizationalChart"/>
    <dgm:cxn modelId="{A8360753-5501-4CF9-9192-350BC814F1F7}" type="presParOf" srcId="{8BBDABD7-7A56-4955-9E2A-E91BC8F8465D}" destId="{7E4BDB40-BFCC-4E1C-A0AA-4C3E5FD29076}" srcOrd="0" destOrd="0" presId="urn:microsoft.com/office/officeart/2008/layout/NameandTitleOrganizationalChart"/>
    <dgm:cxn modelId="{330573A1-ADAE-4E5D-ACD0-90B8CF8D40D6}" type="presParOf" srcId="{7E4BDB40-BFCC-4E1C-A0AA-4C3E5FD29076}" destId="{F46CE5FC-9040-401B-829A-16247EA652F1}" srcOrd="0" destOrd="0" presId="urn:microsoft.com/office/officeart/2008/layout/NameandTitleOrganizationalChart"/>
    <dgm:cxn modelId="{C0D9D5EA-6EF3-4F28-A60C-94F5D3D05645}" type="presParOf" srcId="{7E4BDB40-BFCC-4E1C-A0AA-4C3E5FD29076}" destId="{5684CDFE-177A-4275-9F52-C6ED6EA8EFC7}" srcOrd="1" destOrd="0" presId="urn:microsoft.com/office/officeart/2008/layout/NameandTitleOrganizationalChart"/>
    <dgm:cxn modelId="{96C00946-A1B5-4486-ACC0-A2819E078F43}" type="presParOf" srcId="{7E4BDB40-BFCC-4E1C-A0AA-4C3E5FD29076}" destId="{DA4ED9E2-6823-495D-9422-02D58E5DD10D}" srcOrd="2" destOrd="0" presId="urn:microsoft.com/office/officeart/2008/layout/NameandTitleOrganizationalChart"/>
    <dgm:cxn modelId="{460E70ED-287F-441B-A17B-B4CDED288370}" type="presParOf" srcId="{8BBDABD7-7A56-4955-9E2A-E91BC8F8465D}" destId="{220F0F69-0EE9-4398-9553-B4974C8DAEDF}" srcOrd="1" destOrd="0" presId="urn:microsoft.com/office/officeart/2008/layout/NameandTitleOrganizationalChart"/>
    <dgm:cxn modelId="{F686DC6E-125B-4913-9A52-AE59C405AE16}" type="presParOf" srcId="{8BBDABD7-7A56-4955-9E2A-E91BC8F8465D}" destId="{D443A166-AB97-49CC-81BE-1F68C354D550}" srcOrd="2" destOrd="0" presId="urn:microsoft.com/office/officeart/2008/layout/NameandTitleOrganizationalChart"/>
    <dgm:cxn modelId="{B5E49B4D-F6E0-46BA-B42D-4AD5951EEEA5}" type="presParOf" srcId="{A7ACFF68-169E-4276-BFC1-55F329E85BEE}" destId="{6903AD87-F672-4C0C-B125-9D978CD2B2CA}" srcOrd="2" destOrd="0" presId="urn:microsoft.com/office/officeart/2008/layout/NameandTitleOrganizationalChart"/>
    <dgm:cxn modelId="{0C8BE643-691A-4EE7-8549-BAE76C2D55FF}" type="presParOf" srcId="{A7ACFF68-169E-4276-BFC1-55F329E85BEE}" destId="{F632B92F-7A72-416D-A1E4-111E90AECD31}" srcOrd="3" destOrd="0" presId="urn:microsoft.com/office/officeart/2008/layout/NameandTitleOrganizationalChart"/>
    <dgm:cxn modelId="{6CDB2195-B09F-439B-A593-A2498933D037}" type="presParOf" srcId="{F632B92F-7A72-416D-A1E4-111E90AECD31}" destId="{8EE6167C-46BE-43FC-BBDD-4010610B030F}" srcOrd="0" destOrd="0" presId="urn:microsoft.com/office/officeart/2008/layout/NameandTitleOrganizationalChart"/>
    <dgm:cxn modelId="{78CAD774-7675-45EC-8748-62A878E2A2E3}" type="presParOf" srcId="{8EE6167C-46BE-43FC-BBDD-4010610B030F}" destId="{CC76411C-B1DC-4007-A2FC-943E72C7BAF0}" srcOrd="0" destOrd="0" presId="urn:microsoft.com/office/officeart/2008/layout/NameandTitleOrganizationalChart"/>
    <dgm:cxn modelId="{09D340CB-D198-4A72-AEF7-CFB58689D1FB}" type="presParOf" srcId="{8EE6167C-46BE-43FC-BBDD-4010610B030F}" destId="{18B1434A-E01E-4565-BC69-15E0A64A9954}" srcOrd="1" destOrd="0" presId="urn:microsoft.com/office/officeart/2008/layout/NameandTitleOrganizationalChart"/>
    <dgm:cxn modelId="{16D74814-AFF5-42AE-8CE2-2D9D33459B9D}" type="presParOf" srcId="{8EE6167C-46BE-43FC-BBDD-4010610B030F}" destId="{0B14A35A-CE2F-443C-83D3-F292923F9F56}" srcOrd="2" destOrd="0" presId="urn:microsoft.com/office/officeart/2008/layout/NameandTitleOrganizationalChart"/>
    <dgm:cxn modelId="{11E2256B-1701-483E-BF9A-48DDC2051DAA}" type="presParOf" srcId="{F632B92F-7A72-416D-A1E4-111E90AECD31}" destId="{5BBD9127-DF67-4596-BA64-C73778AEE084}" srcOrd="1" destOrd="0" presId="urn:microsoft.com/office/officeart/2008/layout/NameandTitleOrganizationalChart"/>
    <dgm:cxn modelId="{FE7BC5B7-E763-47A9-84FF-6050130CBCC2}" type="presParOf" srcId="{F632B92F-7A72-416D-A1E4-111E90AECD31}" destId="{9824ECB2-D7AE-4473-8E43-9B21CD257F52}" srcOrd="2" destOrd="0" presId="urn:microsoft.com/office/officeart/2008/layout/NameandTitleOrganizationalChart"/>
    <dgm:cxn modelId="{69D634D6-1FFE-4251-88A9-3E5817A23E07}" type="presParOf" srcId="{B9E8351C-7E14-4EFF-9A6C-5EC14CA84CC4}" destId="{42BF4648-B2B3-4636-B16F-7E2CA1AC18F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FC0F8B-AFFF-4B8F-9B4F-A7D1801463F7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3864F5D6-95AC-45B5-9140-90B980BF7570}">
      <dgm:prSet phldrT="[텍스트]" custT="1"/>
      <dgm:spPr>
        <a:blipFill>
          <a:blip xmlns:r="http://schemas.openxmlformats.org/officeDocument/2006/relationships" r:embed="rId1"/>
          <a:stretch>
            <a:fillRect l="-7363"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035BA2C0-C059-49BC-B4D9-D9BA8054B43B}" type="parTrans" cxnId="{5A76382E-B443-48D4-93A4-516D9A8326F7}">
      <dgm:prSet/>
      <dgm:spPr/>
      <dgm:t>
        <a:bodyPr/>
        <a:lstStyle/>
        <a:p>
          <a:pPr latinLnBrk="1"/>
          <a:endParaRPr lang="ko-KR" altLang="en-US"/>
        </a:p>
      </dgm:t>
    </dgm:pt>
    <dgm:pt modelId="{A4D90F3E-3C9D-428C-BEE2-E49C8A88A56E}" type="sibTrans" cxnId="{5A76382E-B443-48D4-93A4-516D9A8326F7}">
      <dgm:prSet/>
      <dgm:spPr/>
      <dgm:t>
        <a:bodyPr/>
        <a:lstStyle/>
        <a:p>
          <a:pPr algn="ctr" latinLnBrk="1"/>
          <a:r>
            <a:rPr lang="en-US" altLang="ko-KR" dirty="0"/>
            <a:t>male person, very young</a:t>
          </a:r>
          <a:endParaRPr lang="ko-KR" altLang="en-US" dirty="0"/>
        </a:p>
      </dgm:t>
    </dgm:pt>
    <dgm:pt modelId="{28D8EE42-AB0D-40B6-AC2D-17AF21ECD5CC}">
      <dgm:prSet phldrT="[텍스트]" custT="1"/>
      <dgm:spPr>
        <a:blipFill>
          <a:blip xmlns:r="http://schemas.openxmlformats.org/officeDocument/2006/relationships" r:embed="rId2"/>
          <a:stretch>
            <a:fillRect l="-948"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924BEE2E-9460-4D16-8428-41A6617BD4CF}" type="sibTrans" cxnId="{6D742649-1C7A-4A9A-9CAE-841AC0FB09F7}">
      <dgm:prSet custT="1"/>
      <dgm:spPr/>
      <dgm:t>
        <a:bodyPr/>
        <a:lstStyle/>
        <a:p>
          <a:pPr algn="ctr" latinLnBrk="1"/>
          <a:r>
            <a:rPr lang="en-US" altLang="ko-KR" sz="1500" dirty="0"/>
            <a:t>male person, very old</a:t>
          </a:r>
          <a:endParaRPr lang="ko-KR" altLang="en-US" sz="1500" dirty="0"/>
        </a:p>
      </dgm:t>
    </dgm:pt>
    <dgm:pt modelId="{DDD2C324-E329-4A58-967F-9BDE3A4A9E48}" type="parTrans" cxnId="{6D742649-1C7A-4A9A-9CAE-841AC0FB09F7}">
      <dgm:prSet/>
      <dgm:spPr/>
      <dgm:t>
        <a:bodyPr/>
        <a:lstStyle/>
        <a:p>
          <a:pPr latinLnBrk="1"/>
          <a:endParaRPr lang="ko-KR" altLang="en-US"/>
        </a:p>
      </dgm:t>
    </dgm:pt>
    <dgm:pt modelId="{19AB340A-06FE-438F-BC8A-BC3FA4683437}" type="asst">
      <dgm:prSet phldrT="[텍스트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4247334A-3C47-4D79-910B-498A99B636AA}" type="sibTrans" cxnId="{AE4ACE3A-3357-411F-8564-DA52992DCD51}">
      <dgm:prSet custT="1"/>
      <dgm:spPr/>
      <dgm:t>
        <a:bodyPr/>
        <a:lstStyle/>
        <a:p>
          <a:pPr algn="ctr" latinLnBrk="1"/>
          <a:r>
            <a:rPr lang="en-US" altLang="ko-KR" sz="1500" dirty="0"/>
            <a:t>male person</a:t>
          </a:r>
          <a:endParaRPr lang="ko-KR" altLang="en-US" sz="1500" dirty="0"/>
        </a:p>
      </dgm:t>
    </dgm:pt>
    <dgm:pt modelId="{EA31D0A5-C1CC-471F-823D-BC63763603FC}" type="parTrans" cxnId="{AE4ACE3A-3357-411F-8564-DA52992DCD51}">
      <dgm:prSet/>
      <dgm:spPr/>
      <dgm:t>
        <a:bodyPr/>
        <a:lstStyle/>
        <a:p>
          <a:pPr latinLnBrk="1"/>
          <a:endParaRPr lang="ko-KR" altLang="en-US"/>
        </a:p>
      </dgm:t>
    </dgm:pt>
    <dgm:pt modelId="{AD0977D8-E0A0-4308-8590-0A7C7DEB7A9E}" type="pres">
      <dgm:prSet presAssocID="{F8FC0F8B-AFFF-4B8F-9B4F-A7D1801463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E8351C-7E14-4EFF-9A6C-5EC14CA84CC4}" type="pres">
      <dgm:prSet presAssocID="{19AB340A-06FE-438F-BC8A-BC3FA4683437}" presName="hierRoot1" presStyleCnt="0">
        <dgm:presLayoutVars>
          <dgm:hierBranch val="init"/>
        </dgm:presLayoutVars>
      </dgm:prSet>
      <dgm:spPr/>
    </dgm:pt>
    <dgm:pt modelId="{1B1D018F-93AC-47BB-955B-F95F13790531}" type="pres">
      <dgm:prSet presAssocID="{19AB340A-06FE-438F-BC8A-BC3FA4683437}" presName="rootComposite1" presStyleCnt="0"/>
      <dgm:spPr/>
    </dgm:pt>
    <dgm:pt modelId="{9D5FB02F-1120-43D9-8322-4E2304EB573C}" type="pres">
      <dgm:prSet presAssocID="{19AB340A-06FE-438F-BC8A-BC3FA4683437}" presName="rootText1" presStyleLbl="node0" presStyleIdx="0" presStyleCnt="1">
        <dgm:presLayoutVars>
          <dgm:chMax/>
          <dgm:chPref val="3"/>
        </dgm:presLayoutVars>
      </dgm:prSet>
      <dgm:spPr/>
    </dgm:pt>
    <dgm:pt modelId="{1637B0BD-FF00-482B-A38F-A8AE57E5D2BB}" type="pres">
      <dgm:prSet presAssocID="{19AB340A-06FE-438F-BC8A-BC3FA4683437}" presName="titleText1" presStyleLbl="fgAcc0" presStyleIdx="0" presStyleCnt="1">
        <dgm:presLayoutVars>
          <dgm:chMax val="0"/>
          <dgm:chPref val="0"/>
        </dgm:presLayoutVars>
      </dgm:prSet>
      <dgm:spPr/>
    </dgm:pt>
    <dgm:pt modelId="{57BACC06-A7DF-4A33-84B3-B13EF3B2F388}" type="pres">
      <dgm:prSet presAssocID="{19AB340A-06FE-438F-BC8A-BC3FA4683437}" presName="rootConnector1" presStyleLbl="asst0" presStyleIdx="0" presStyleCnt="0"/>
      <dgm:spPr/>
    </dgm:pt>
    <dgm:pt modelId="{A7ACFF68-169E-4276-BFC1-55F329E85BEE}" type="pres">
      <dgm:prSet presAssocID="{19AB340A-06FE-438F-BC8A-BC3FA4683437}" presName="hierChild2" presStyleCnt="0"/>
      <dgm:spPr/>
    </dgm:pt>
    <dgm:pt modelId="{F0386E0A-0D2E-4745-BE2E-E9E65724126F}" type="pres">
      <dgm:prSet presAssocID="{DDD2C324-E329-4A58-967F-9BDE3A4A9E48}" presName="Name37" presStyleLbl="parChTrans1D2" presStyleIdx="0" presStyleCnt="2"/>
      <dgm:spPr/>
    </dgm:pt>
    <dgm:pt modelId="{8BBDABD7-7A56-4955-9E2A-E91BC8F8465D}" type="pres">
      <dgm:prSet presAssocID="{28D8EE42-AB0D-40B6-AC2D-17AF21ECD5CC}" presName="hierRoot2" presStyleCnt="0">
        <dgm:presLayoutVars>
          <dgm:hierBranch val="init"/>
        </dgm:presLayoutVars>
      </dgm:prSet>
      <dgm:spPr/>
    </dgm:pt>
    <dgm:pt modelId="{7E4BDB40-BFCC-4E1C-A0AA-4C3E5FD29076}" type="pres">
      <dgm:prSet presAssocID="{28D8EE42-AB0D-40B6-AC2D-17AF21ECD5CC}" presName="rootComposite" presStyleCnt="0"/>
      <dgm:spPr/>
    </dgm:pt>
    <dgm:pt modelId="{F46CE5FC-9040-401B-829A-16247EA652F1}" type="pres">
      <dgm:prSet presAssocID="{28D8EE42-AB0D-40B6-AC2D-17AF21ECD5CC}" presName="rootText" presStyleLbl="node1" presStyleIdx="0" presStyleCnt="2">
        <dgm:presLayoutVars>
          <dgm:chMax/>
          <dgm:chPref val="3"/>
        </dgm:presLayoutVars>
      </dgm:prSet>
      <dgm:spPr/>
    </dgm:pt>
    <dgm:pt modelId="{5684CDFE-177A-4275-9F52-C6ED6EA8EFC7}" type="pres">
      <dgm:prSet presAssocID="{28D8EE42-AB0D-40B6-AC2D-17AF21ECD5CC}" presName="titleText2" presStyleLbl="fgAcc1" presStyleIdx="0" presStyleCnt="2">
        <dgm:presLayoutVars>
          <dgm:chMax val="0"/>
          <dgm:chPref val="0"/>
        </dgm:presLayoutVars>
      </dgm:prSet>
      <dgm:spPr/>
    </dgm:pt>
    <dgm:pt modelId="{DA4ED9E2-6823-495D-9422-02D58E5DD10D}" type="pres">
      <dgm:prSet presAssocID="{28D8EE42-AB0D-40B6-AC2D-17AF21ECD5CC}" presName="rootConnector" presStyleLbl="node2" presStyleIdx="0" presStyleCnt="0"/>
      <dgm:spPr/>
    </dgm:pt>
    <dgm:pt modelId="{220F0F69-0EE9-4398-9553-B4974C8DAEDF}" type="pres">
      <dgm:prSet presAssocID="{28D8EE42-AB0D-40B6-AC2D-17AF21ECD5CC}" presName="hierChild4" presStyleCnt="0"/>
      <dgm:spPr/>
    </dgm:pt>
    <dgm:pt modelId="{D443A166-AB97-49CC-81BE-1F68C354D550}" type="pres">
      <dgm:prSet presAssocID="{28D8EE42-AB0D-40B6-AC2D-17AF21ECD5CC}" presName="hierChild5" presStyleCnt="0"/>
      <dgm:spPr/>
    </dgm:pt>
    <dgm:pt modelId="{6903AD87-F672-4C0C-B125-9D978CD2B2CA}" type="pres">
      <dgm:prSet presAssocID="{035BA2C0-C059-49BC-B4D9-D9BA8054B43B}" presName="Name37" presStyleLbl="parChTrans1D2" presStyleIdx="1" presStyleCnt="2"/>
      <dgm:spPr/>
    </dgm:pt>
    <dgm:pt modelId="{F632B92F-7A72-416D-A1E4-111E90AECD31}" type="pres">
      <dgm:prSet presAssocID="{3864F5D6-95AC-45B5-9140-90B980BF7570}" presName="hierRoot2" presStyleCnt="0">
        <dgm:presLayoutVars>
          <dgm:hierBranch val="init"/>
        </dgm:presLayoutVars>
      </dgm:prSet>
      <dgm:spPr/>
    </dgm:pt>
    <dgm:pt modelId="{8EE6167C-46BE-43FC-BBDD-4010610B030F}" type="pres">
      <dgm:prSet presAssocID="{3864F5D6-95AC-45B5-9140-90B980BF7570}" presName="rootComposite" presStyleCnt="0"/>
      <dgm:spPr/>
    </dgm:pt>
    <dgm:pt modelId="{CC76411C-B1DC-4007-A2FC-943E72C7BAF0}" type="pres">
      <dgm:prSet presAssocID="{3864F5D6-95AC-45B5-9140-90B980BF7570}" presName="rootText" presStyleLbl="node1" presStyleIdx="1" presStyleCnt="2">
        <dgm:presLayoutVars>
          <dgm:chMax/>
          <dgm:chPref val="3"/>
        </dgm:presLayoutVars>
      </dgm:prSet>
      <dgm:spPr/>
    </dgm:pt>
    <dgm:pt modelId="{18B1434A-E01E-4565-BC69-15E0A64A9954}" type="pres">
      <dgm:prSet presAssocID="{3864F5D6-95AC-45B5-9140-90B980BF7570}" presName="titleText2" presStyleLbl="fgAcc1" presStyleIdx="1" presStyleCnt="2">
        <dgm:presLayoutVars>
          <dgm:chMax val="0"/>
          <dgm:chPref val="0"/>
        </dgm:presLayoutVars>
      </dgm:prSet>
      <dgm:spPr/>
    </dgm:pt>
    <dgm:pt modelId="{0B14A35A-CE2F-443C-83D3-F292923F9F56}" type="pres">
      <dgm:prSet presAssocID="{3864F5D6-95AC-45B5-9140-90B980BF7570}" presName="rootConnector" presStyleLbl="node2" presStyleIdx="0" presStyleCnt="0"/>
      <dgm:spPr/>
    </dgm:pt>
    <dgm:pt modelId="{5BBD9127-DF67-4596-BA64-C73778AEE084}" type="pres">
      <dgm:prSet presAssocID="{3864F5D6-95AC-45B5-9140-90B980BF7570}" presName="hierChild4" presStyleCnt="0"/>
      <dgm:spPr/>
    </dgm:pt>
    <dgm:pt modelId="{9824ECB2-D7AE-4473-8E43-9B21CD257F52}" type="pres">
      <dgm:prSet presAssocID="{3864F5D6-95AC-45B5-9140-90B980BF7570}" presName="hierChild5" presStyleCnt="0"/>
      <dgm:spPr/>
    </dgm:pt>
    <dgm:pt modelId="{42BF4648-B2B3-4636-B16F-7E2CA1AC18F7}" type="pres">
      <dgm:prSet presAssocID="{19AB340A-06FE-438F-BC8A-BC3FA4683437}" presName="hierChild3" presStyleCnt="0"/>
      <dgm:spPr/>
    </dgm:pt>
  </dgm:ptLst>
  <dgm:cxnLst>
    <dgm:cxn modelId="{9706201D-4719-41FC-A16B-471B3791A2F1}" type="presOf" srcId="{924BEE2E-9460-4D16-8428-41A6617BD4CF}" destId="{5684CDFE-177A-4275-9F52-C6ED6EA8EFC7}" srcOrd="0" destOrd="0" presId="urn:microsoft.com/office/officeart/2008/layout/NameandTitleOrganizationalChart"/>
    <dgm:cxn modelId="{5A76382E-B443-48D4-93A4-516D9A8326F7}" srcId="{19AB340A-06FE-438F-BC8A-BC3FA4683437}" destId="{3864F5D6-95AC-45B5-9140-90B980BF7570}" srcOrd="1" destOrd="0" parTransId="{035BA2C0-C059-49BC-B4D9-D9BA8054B43B}" sibTransId="{A4D90F3E-3C9D-428C-BEE2-E49C8A88A56E}"/>
    <dgm:cxn modelId="{B374D836-1D22-4541-88AA-2935B66F1DA7}" type="presOf" srcId="{19AB340A-06FE-438F-BC8A-BC3FA4683437}" destId="{9D5FB02F-1120-43D9-8322-4E2304EB573C}" srcOrd="0" destOrd="0" presId="urn:microsoft.com/office/officeart/2008/layout/NameandTitleOrganizationalChart"/>
    <dgm:cxn modelId="{AE4ACE3A-3357-411F-8564-DA52992DCD51}" srcId="{F8FC0F8B-AFFF-4B8F-9B4F-A7D1801463F7}" destId="{19AB340A-06FE-438F-BC8A-BC3FA4683437}" srcOrd="0" destOrd="0" parTransId="{EA31D0A5-C1CC-471F-823D-BC63763603FC}" sibTransId="{4247334A-3C47-4D79-910B-498A99B636AA}"/>
    <dgm:cxn modelId="{A6D3BF45-8C5B-4B42-9DAE-9A154B5315DE}" type="presOf" srcId="{DDD2C324-E329-4A58-967F-9BDE3A4A9E48}" destId="{F0386E0A-0D2E-4745-BE2E-E9E65724126F}" srcOrd="0" destOrd="0" presId="urn:microsoft.com/office/officeart/2008/layout/NameandTitleOrganizationalChart"/>
    <dgm:cxn modelId="{6D742649-1C7A-4A9A-9CAE-841AC0FB09F7}" srcId="{19AB340A-06FE-438F-BC8A-BC3FA4683437}" destId="{28D8EE42-AB0D-40B6-AC2D-17AF21ECD5CC}" srcOrd="0" destOrd="0" parTransId="{DDD2C324-E329-4A58-967F-9BDE3A4A9E48}" sibTransId="{924BEE2E-9460-4D16-8428-41A6617BD4CF}"/>
    <dgm:cxn modelId="{99DE8C5A-15E0-45F4-831B-93E63B993B40}" type="presOf" srcId="{3864F5D6-95AC-45B5-9140-90B980BF7570}" destId="{0B14A35A-CE2F-443C-83D3-F292923F9F56}" srcOrd="1" destOrd="0" presId="urn:microsoft.com/office/officeart/2008/layout/NameandTitleOrganizationalChart"/>
    <dgm:cxn modelId="{BF123A86-34F7-4B0F-B941-DCA16CA3C241}" type="presOf" srcId="{4247334A-3C47-4D79-910B-498A99B636AA}" destId="{1637B0BD-FF00-482B-A38F-A8AE57E5D2BB}" srcOrd="0" destOrd="0" presId="urn:microsoft.com/office/officeart/2008/layout/NameandTitleOrganizationalChart"/>
    <dgm:cxn modelId="{543CC793-3EE1-4C4B-96C8-E7D6286E6BCC}" type="presOf" srcId="{F8FC0F8B-AFFF-4B8F-9B4F-A7D1801463F7}" destId="{AD0977D8-E0A0-4308-8590-0A7C7DEB7A9E}" srcOrd="0" destOrd="0" presId="urn:microsoft.com/office/officeart/2008/layout/NameandTitleOrganizationalChart"/>
    <dgm:cxn modelId="{6B32D6A9-637D-4B55-AFEA-5798D496856C}" type="presOf" srcId="{035BA2C0-C059-49BC-B4D9-D9BA8054B43B}" destId="{6903AD87-F672-4C0C-B125-9D978CD2B2CA}" srcOrd="0" destOrd="0" presId="urn:microsoft.com/office/officeart/2008/layout/NameandTitleOrganizationalChart"/>
    <dgm:cxn modelId="{4A6029B4-4CDE-4FB1-95B2-C0DCAFBC7FDF}" type="presOf" srcId="{3864F5D6-95AC-45B5-9140-90B980BF7570}" destId="{CC76411C-B1DC-4007-A2FC-943E72C7BAF0}" srcOrd="0" destOrd="0" presId="urn:microsoft.com/office/officeart/2008/layout/NameandTitleOrganizationalChart"/>
    <dgm:cxn modelId="{5C0BF8BB-846E-40C2-A951-23EF45290778}" type="presOf" srcId="{28D8EE42-AB0D-40B6-AC2D-17AF21ECD5CC}" destId="{DA4ED9E2-6823-495D-9422-02D58E5DD10D}" srcOrd="1" destOrd="0" presId="urn:microsoft.com/office/officeart/2008/layout/NameandTitleOrganizationalChart"/>
    <dgm:cxn modelId="{20144BD0-9911-4E2D-9B48-AFEDD6CED0BF}" type="presOf" srcId="{19AB340A-06FE-438F-BC8A-BC3FA4683437}" destId="{57BACC06-A7DF-4A33-84B3-B13EF3B2F388}" srcOrd="1" destOrd="0" presId="urn:microsoft.com/office/officeart/2008/layout/NameandTitleOrganizationalChart"/>
    <dgm:cxn modelId="{A86CA8D6-80B9-41A6-A989-B4234F1CCA09}" type="presOf" srcId="{28D8EE42-AB0D-40B6-AC2D-17AF21ECD5CC}" destId="{F46CE5FC-9040-401B-829A-16247EA652F1}" srcOrd="0" destOrd="0" presId="urn:microsoft.com/office/officeart/2008/layout/NameandTitleOrganizationalChart"/>
    <dgm:cxn modelId="{1BBB1DE1-385C-43DE-AD53-BC540174AF4D}" type="presOf" srcId="{A4D90F3E-3C9D-428C-BEE2-E49C8A88A56E}" destId="{18B1434A-E01E-4565-BC69-15E0A64A9954}" srcOrd="0" destOrd="0" presId="urn:microsoft.com/office/officeart/2008/layout/NameandTitleOrganizationalChart"/>
    <dgm:cxn modelId="{550D4F9C-95B8-4BDC-9E46-2BCC1C949D03}" type="presParOf" srcId="{AD0977D8-E0A0-4308-8590-0A7C7DEB7A9E}" destId="{B9E8351C-7E14-4EFF-9A6C-5EC14CA84CC4}" srcOrd="0" destOrd="0" presId="urn:microsoft.com/office/officeart/2008/layout/NameandTitleOrganizationalChart"/>
    <dgm:cxn modelId="{E276152D-8570-414D-B550-EFDB80FBAC5F}" type="presParOf" srcId="{B9E8351C-7E14-4EFF-9A6C-5EC14CA84CC4}" destId="{1B1D018F-93AC-47BB-955B-F95F13790531}" srcOrd="0" destOrd="0" presId="urn:microsoft.com/office/officeart/2008/layout/NameandTitleOrganizationalChart"/>
    <dgm:cxn modelId="{51FA7CBD-9665-4406-9C32-B90FC4A07257}" type="presParOf" srcId="{1B1D018F-93AC-47BB-955B-F95F13790531}" destId="{9D5FB02F-1120-43D9-8322-4E2304EB573C}" srcOrd="0" destOrd="0" presId="urn:microsoft.com/office/officeart/2008/layout/NameandTitleOrganizationalChart"/>
    <dgm:cxn modelId="{D120BC2E-7632-450F-B819-55B84D4255BE}" type="presParOf" srcId="{1B1D018F-93AC-47BB-955B-F95F13790531}" destId="{1637B0BD-FF00-482B-A38F-A8AE57E5D2BB}" srcOrd="1" destOrd="0" presId="urn:microsoft.com/office/officeart/2008/layout/NameandTitleOrganizationalChart"/>
    <dgm:cxn modelId="{1995B9FA-2425-4FBA-95AC-ED7C5060DDAA}" type="presParOf" srcId="{1B1D018F-93AC-47BB-955B-F95F13790531}" destId="{57BACC06-A7DF-4A33-84B3-B13EF3B2F388}" srcOrd="2" destOrd="0" presId="urn:microsoft.com/office/officeart/2008/layout/NameandTitleOrganizationalChart"/>
    <dgm:cxn modelId="{B5795AB4-F6A9-44FA-A14D-3069D16A4A22}" type="presParOf" srcId="{B9E8351C-7E14-4EFF-9A6C-5EC14CA84CC4}" destId="{A7ACFF68-169E-4276-BFC1-55F329E85BEE}" srcOrd="1" destOrd="0" presId="urn:microsoft.com/office/officeart/2008/layout/NameandTitleOrganizationalChart"/>
    <dgm:cxn modelId="{55AE4EDA-FDEF-4D79-9177-EAC10E0AAC46}" type="presParOf" srcId="{A7ACFF68-169E-4276-BFC1-55F329E85BEE}" destId="{F0386E0A-0D2E-4745-BE2E-E9E65724126F}" srcOrd="0" destOrd="0" presId="urn:microsoft.com/office/officeart/2008/layout/NameandTitleOrganizationalChart"/>
    <dgm:cxn modelId="{7B741546-996F-48A7-B077-FFEDB4AC6E22}" type="presParOf" srcId="{A7ACFF68-169E-4276-BFC1-55F329E85BEE}" destId="{8BBDABD7-7A56-4955-9E2A-E91BC8F8465D}" srcOrd="1" destOrd="0" presId="urn:microsoft.com/office/officeart/2008/layout/NameandTitleOrganizationalChart"/>
    <dgm:cxn modelId="{A8360753-5501-4CF9-9192-350BC814F1F7}" type="presParOf" srcId="{8BBDABD7-7A56-4955-9E2A-E91BC8F8465D}" destId="{7E4BDB40-BFCC-4E1C-A0AA-4C3E5FD29076}" srcOrd="0" destOrd="0" presId="urn:microsoft.com/office/officeart/2008/layout/NameandTitleOrganizationalChart"/>
    <dgm:cxn modelId="{330573A1-ADAE-4E5D-ACD0-90B8CF8D40D6}" type="presParOf" srcId="{7E4BDB40-BFCC-4E1C-A0AA-4C3E5FD29076}" destId="{F46CE5FC-9040-401B-829A-16247EA652F1}" srcOrd="0" destOrd="0" presId="urn:microsoft.com/office/officeart/2008/layout/NameandTitleOrganizationalChart"/>
    <dgm:cxn modelId="{C0D9D5EA-6EF3-4F28-A60C-94F5D3D05645}" type="presParOf" srcId="{7E4BDB40-BFCC-4E1C-A0AA-4C3E5FD29076}" destId="{5684CDFE-177A-4275-9F52-C6ED6EA8EFC7}" srcOrd="1" destOrd="0" presId="urn:microsoft.com/office/officeart/2008/layout/NameandTitleOrganizationalChart"/>
    <dgm:cxn modelId="{96C00946-A1B5-4486-ACC0-A2819E078F43}" type="presParOf" srcId="{7E4BDB40-BFCC-4E1C-A0AA-4C3E5FD29076}" destId="{DA4ED9E2-6823-495D-9422-02D58E5DD10D}" srcOrd="2" destOrd="0" presId="urn:microsoft.com/office/officeart/2008/layout/NameandTitleOrganizationalChart"/>
    <dgm:cxn modelId="{460E70ED-287F-441B-A17B-B4CDED288370}" type="presParOf" srcId="{8BBDABD7-7A56-4955-9E2A-E91BC8F8465D}" destId="{220F0F69-0EE9-4398-9553-B4974C8DAEDF}" srcOrd="1" destOrd="0" presId="urn:microsoft.com/office/officeart/2008/layout/NameandTitleOrganizationalChart"/>
    <dgm:cxn modelId="{F686DC6E-125B-4913-9A52-AE59C405AE16}" type="presParOf" srcId="{8BBDABD7-7A56-4955-9E2A-E91BC8F8465D}" destId="{D443A166-AB97-49CC-81BE-1F68C354D550}" srcOrd="2" destOrd="0" presId="urn:microsoft.com/office/officeart/2008/layout/NameandTitleOrganizationalChart"/>
    <dgm:cxn modelId="{B5E49B4D-F6E0-46BA-B42D-4AD5951EEEA5}" type="presParOf" srcId="{A7ACFF68-169E-4276-BFC1-55F329E85BEE}" destId="{6903AD87-F672-4C0C-B125-9D978CD2B2CA}" srcOrd="2" destOrd="0" presId="urn:microsoft.com/office/officeart/2008/layout/NameandTitleOrganizationalChart"/>
    <dgm:cxn modelId="{0C8BE643-691A-4EE7-8549-BAE76C2D55FF}" type="presParOf" srcId="{A7ACFF68-169E-4276-BFC1-55F329E85BEE}" destId="{F632B92F-7A72-416D-A1E4-111E90AECD31}" srcOrd="3" destOrd="0" presId="urn:microsoft.com/office/officeart/2008/layout/NameandTitleOrganizationalChart"/>
    <dgm:cxn modelId="{6CDB2195-B09F-439B-A593-A2498933D037}" type="presParOf" srcId="{F632B92F-7A72-416D-A1E4-111E90AECD31}" destId="{8EE6167C-46BE-43FC-BBDD-4010610B030F}" srcOrd="0" destOrd="0" presId="urn:microsoft.com/office/officeart/2008/layout/NameandTitleOrganizationalChart"/>
    <dgm:cxn modelId="{78CAD774-7675-45EC-8748-62A878E2A2E3}" type="presParOf" srcId="{8EE6167C-46BE-43FC-BBDD-4010610B030F}" destId="{CC76411C-B1DC-4007-A2FC-943E72C7BAF0}" srcOrd="0" destOrd="0" presId="urn:microsoft.com/office/officeart/2008/layout/NameandTitleOrganizationalChart"/>
    <dgm:cxn modelId="{09D340CB-D198-4A72-AEF7-CFB58689D1FB}" type="presParOf" srcId="{8EE6167C-46BE-43FC-BBDD-4010610B030F}" destId="{18B1434A-E01E-4565-BC69-15E0A64A9954}" srcOrd="1" destOrd="0" presId="urn:microsoft.com/office/officeart/2008/layout/NameandTitleOrganizationalChart"/>
    <dgm:cxn modelId="{16D74814-AFF5-42AE-8CE2-2D9D33459B9D}" type="presParOf" srcId="{8EE6167C-46BE-43FC-BBDD-4010610B030F}" destId="{0B14A35A-CE2F-443C-83D3-F292923F9F56}" srcOrd="2" destOrd="0" presId="urn:microsoft.com/office/officeart/2008/layout/NameandTitleOrganizationalChart"/>
    <dgm:cxn modelId="{11E2256B-1701-483E-BF9A-48DDC2051DAA}" type="presParOf" srcId="{F632B92F-7A72-416D-A1E4-111E90AECD31}" destId="{5BBD9127-DF67-4596-BA64-C73778AEE084}" srcOrd="1" destOrd="0" presId="urn:microsoft.com/office/officeart/2008/layout/NameandTitleOrganizationalChart"/>
    <dgm:cxn modelId="{FE7BC5B7-E763-47A9-84FF-6050130CBCC2}" type="presParOf" srcId="{F632B92F-7A72-416D-A1E4-111E90AECD31}" destId="{9824ECB2-D7AE-4473-8E43-9B21CD257F52}" srcOrd="2" destOrd="0" presId="urn:microsoft.com/office/officeart/2008/layout/NameandTitleOrganizationalChart"/>
    <dgm:cxn modelId="{69D634D6-1FFE-4251-88A9-3E5817A23E07}" type="presParOf" srcId="{B9E8351C-7E14-4EFF-9A6C-5EC14CA84CC4}" destId="{42BF4648-B2B3-4636-B16F-7E2CA1AC18F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FC0F8B-AFFF-4B8F-9B4F-A7D1801463F7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864F5D6-95AC-45B5-9140-90B980BF7570}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200" b="1" dirty="0"/>
                <a:t>unconditional</a:t>
              </a:r>
              <a14:m>
                <m:oMath xmlns:m="http://schemas.openxmlformats.org/officeDocument/2006/math">
                  <m:r>
                    <a:rPr lang="en-US" altLang="ko-KR" sz="2800" b="1" i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altLang="ko-KR" sz="28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e>
                    <m: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altLang="ko-KR" sz="2800" b="1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ko-KR" altLang="en-US" sz="2800" b="1" dirty="0"/>
            </a:p>
          </dgm:t>
        </dgm:pt>
      </mc:Choice>
      <mc:Fallback xmlns="">
        <dgm:pt modelId="{3864F5D6-95AC-45B5-9140-90B980BF7570}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200" b="1" dirty="0"/>
                <a:t>unconditional</a:t>
              </a:r>
              <a:r>
                <a:rPr lang="en-US" altLang="ko-KR" sz="2800" b="1" i="0">
                  <a:latin typeface="Cambria Math" panose="02040503050406030204" pitchFamily="18" charset="0"/>
                </a:rPr>
                <a:t>(𝒄_𝒕)</a:t>
              </a:r>
              <a:endParaRPr lang="ko-KR" altLang="en-US" sz="2800" b="1" dirty="0"/>
            </a:p>
          </dgm:t>
        </dgm:pt>
      </mc:Fallback>
    </mc:AlternateContent>
    <dgm:pt modelId="{035BA2C0-C059-49BC-B4D9-D9BA8054B43B}" type="parTrans" cxnId="{5A76382E-B443-48D4-93A4-516D9A8326F7}">
      <dgm:prSet/>
      <dgm:spPr/>
      <dgm:t>
        <a:bodyPr/>
        <a:lstStyle/>
        <a:p>
          <a:pPr latinLnBrk="1"/>
          <a:endParaRPr lang="ko-KR" altLang="en-US"/>
        </a:p>
      </dgm:t>
    </dgm:pt>
    <dgm:pt modelId="{A4D90F3E-3C9D-428C-BEE2-E49C8A88A56E}" type="sibTrans" cxnId="{5A76382E-B443-48D4-93A4-516D9A8326F7}">
      <dgm:prSet custT="1"/>
      <dgm:spPr/>
      <dgm:t>
        <a:bodyPr/>
        <a:lstStyle/>
        <a:p>
          <a:pPr algn="ctr" latinLnBrk="1"/>
          <a:r>
            <a:rPr lang="en-US" altLang="ko-KR" sz="1500" dirty="0"/>
            <a:t>season, summer</a:t>
          </a:r>
          <a:endParaRPr lang="ko-KR" altLang="en-US" sz="1500" dirty="0"/>
        </a:p>
      </dgm:t>
    </dgm:pt>
    <mc:AlternateContent xmlns:mc="http://schemas.openxmlformats.org/markup-compatibility/2006" xmlns:a14="http://schemas.microsoft.com/office/drawing/2010/main">
      <mc:Choice Requires="a14">
        <dgm:pt modelId="{28D8EE42-AB0D-40B6-AC2D-17AF21ECD5CC}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800" b="1" dirty="0"/>
                <a:t>positive</a:t>
              </a:r>
              <a14:m>
                <m:oMath xmlns:m="http://schemas.openxmlformats.org/officeDocument/2006/math">
                  <m:r>
                    <a:rPr lang="en-US" altLang="ko-KR" sz="2800" b="1" i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altLang="ko-KR" sz="28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e>
                    <m: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</m:sub>
                  </m:sSub>
                  <m:r>
                    <a:rPr lang="en-US" altLang="ko-KR" sz="2800" b="1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ko-KR" altLang="en-US" sz="2800" b="1" dirty="0"/>
            </a:p>
          </dgm:t>
        </dgm:pt>
      </mc:Choice>
      <mc:Fallback xmlns="">
        <dgm:pt modelId="{28D8EE42-AB0D-40B6-AC2D-17AF21ECD5CC}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800" b="1" dirty="0"/>
                <a:t>positive</a:t>
              </a:r>
              <a:r>
                <a:rPr lang="en-US" altLang="ko-KR" sz="2800" b="1" i="0">
                  <a:latin typeface="Cambria Math" panose="02040503050406030204" pitchFamily="18" charset="0"/>
                </a:rPr>
                <a:t>(𝒄_+)</a:t>
              </a:r>
              <a:endParaRPr lang="ko-KR" altLang="en-US" sz="2800" b="1" dirty="0"/>
            </a:p>
          </dgm:t>
        </dgm:pt>
      </mc:Fallback>
    </mc:AlternateContent>
    <dgm:pt modelId="{924BEE2E-9460-4D16-8428-41A6617BD4CF}" type="sibTrans" cxnId="{6D742649-1C7A-4A9A-9CAE-841AC0FB09F7}">
      <dgm:prSet custT="1"/>
      <dgm:spPr/>
      <dgm:t>
        <a:bodyPr/>
        <a:lstStyle/>
        <a:p>
          <a:pPr algn="ctr" latinLnBrk="1"/>
          <a:r>
            <a:rPr lang="en-US" altLang="ko-KR" sz="1500" dirty="0"/>
            <a:t>season, winter</a:t>
          </a:r>
          <a:endParaRPr lang="ko-KR" altLang="en-US" sz="1500" dirty="0"/>
        </a:p>
      </dgm:t>
    </dgm:pt>
    <dgm:pt modelId="{DDD2C324-E329-4A58-967F-9BDE3A4A9E48}" type="parTrans" cxnId="{6D742649-1C7A-4A9A-9CAE-841AC0FB09F7}">
      <dgm:prSet/>
      <dgm:spPr/>
      <dgm:t>
        <a:bodyPr/>
        <a:lstStyle/>
        <a:p>
          <a:pPr latinLnBrk="1"/>
          <a:endParaRPr lang="ko-KR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9AB340A-06FE-438F-BC8A-BC3FA4683437}" type="asst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800" b="1" dirty="0"/>
                <a:t>Target</a:t>
              </a:r>
              <a14:m>
                <m:oMath xmlns:m="http://schemas.openxmlformats.org/officeDocument/2006/math">
                  <m:r>
                    <a:rPr lang="en-US" altLang="ko-KR" sz="2800" b="1" i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altLang="ko-KR" sz="28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</m:e>
                    <m: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altLang="ko-KR" sz="2800" b="1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ko-KR" altLang="en-US" sz="2800" b="1" dirty="0"/>
            </a:p>
          </dgm:t>
        </dgm:pt>
      </mc:Choice>
      <mc:Fallback xmlns="">
        <dgm:pt modelId="{19AB340A-06FE-438F-BC8A-BC3FA4683437}" type="asst">
          <dgm:prSet phldrT="[텍스트]" custT="1"/>
          <dgm:spPr/>
          <dgm:t>
            <a:bodyPr/>
            <a:lstStyle/>
            <a:p>
              <a:pPr latinLnBrk="1"/>
              <a:r>
                <a:rPr lang="en-US" altLang="ko-KR" sz="2800" b="1" dirty="0"/>
                <a:t>Target</a:t>
              </a:r>
              <a:r>
                <a:rPr lang="en-US" altLang="ko-KR" sz="2800" b="1" i="0">
                  <a:latin typeface="Cambria Math" panose="02040503050406030204" pitchFamily="18" charset="0"/>
                </a:rPr>
                <a:t>(𝒄_𝒕)</a:t>
              </a:r>
              <a:endParaRPr lang="ko-KR" altLang="en-US" sz="2800" b="1" dirty="0"/>
            </a:p>
          </dgm:t>
        </dgm:pt>
      </mc:Fallback>
    </mc:AlternateContent>
    <dgm:pt modelId="{4247334A-3C47-4D79-910B-498A99B636AA}" type="sibTrans" cxnId="{AE4ACE3A-3357-411F-8564-DA52992DCD51}">
      <dgm:prSet custT="1"/>
      <dgm:spPr/>
      <dgm:t>
        <a:bodyPr/>
        <a:lstStyle/>
        <a:p>
          <a:pPr algn="ctr" latinLnBrk="1"/>
          <a:r>
            <a:rPr lang="en-US" altLang="ko-KR" sz="1500" dirty="0"/>
            <a:t>season</a:t>
          </a:r>
          <a:endParaRPr lang="ko-KR" altLang="en-US" sz="1500" dirty="0"/>
        </a:p>
      </dgm:t>
    </dgm:pt>
    <dgm:pt modelId="{EA31D0A5-C1CC-471F-823D-BC63763603FC}" type="parTrans" cxnId="{AE4ACE3A-3357-411F-8564-DA52992DCD51}">
      <dgm:prSet/>
      <dgm:spPr/>
      <dgm:t>
        <a:bodyPr/>
        <a:lstStyle/>
        <a:p>
          <a:pPr latinLnBrk="1"/>
          <a:endParaRPr lang="ko-KR" altLang="en-US"/>
        </a:p>
      </dgm:t>
    </dgm:pt>
    <dgm:pt modelId="{AD0977D8-E0A0-4308-8590-0A7C7DEB7A9E}" type="pres">
      <dgm:prSet presAssocID="{F8FC0F8B-AFFF-4B8F-9B4F-A7D1801463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E8351C-7E14-4EFF-9A6C-5EC14CA84CC4}" type="pres">
      <dgm:prSet presAssocID="{19AB340A-06FE-438F-BC8A-BC3FA4683437}" presName="hierRoot1" presStyleCnt="0">
        <dgm:presLayoutVars>
          <dgm:hierBranch val="init"/>
        </dgm:presLayoutVars>
      </dgm:prSet>
      <dgm:spPr/>
    </dgm:pt>
    <dgm:pt modelId="{1B1D018F-93AC-47BB-955B-F95F13790531}" type="pres">
      <dgm:prSet presAssocID="{19AB340A-06FE-438F-BC8A-BC3FA4683437}" presName="rootComposite1" presStyleCnt="0"/>
      <dgm:spPr/>
    </dgm:pt>
    <dgm:pt modelId="{9D5FB02F-1120-43D9-8322-4E2304EB573C}" type="pres">
      <dgm:prSet presAssocID="{19AB340A-06FE-438F-BC8A-BC3FA4683437}" presName="rootText1" presStyleLbl="node0" presStyleIdx="0" presStyleCnt="1">
        <dgm:presLayoutVars>
          <dgm:chMax/>
          <dgm:chPref val="3"/>
        </dgm:presLayoutVars>
      </dgm:prSet>
      <dgm:spPr/>
    </dgm:pt>
    <dgm:pt modelId="{1637B0BD-FF00-482B-A38F-A8AE57E5D2BB}" type="pres">
      <dgm:prSet presAssocID="{19AB340A-06FE-438F-BC8A-BC3FA4683437}" presName="titleText1" presStyleLbl="fgAcc0" presStyleIdx="0" presStyleCnt="1">
        <dgm:presLayoutVars>
          <dgm:chMax val="0"/>
          <dgm:chPref val="0"/>
        </dgm:presLayoutVars>
      </dgm:prSet>
      <dgm:spPr/>
    </dgm:pt>
    <dgm:pt modelId="{57BACC06-A7DF-4A33-84B3-B13EF3B2F388}" type="pres">
      <dgm:prSet presAssocID="{19AB340A-06FE-438F-BC8A-BC3FA4683437}" presName="rootConnector1" presStyleLbl="asst0" presStyleIdx="0" presStyleCnt="0"/>
      <dgm:spPr/>
    </dgm:pt>
    <dgm:pt modelId="{A7ACFF68-169E-4276-BFC1-55F329E85BEE}" type="pres">
      <dgm:prSet presAssocID="{19AB340A-06FE-438F-BC8A-BC3FA4683437}" presName="hierChild2" presStyleCnt="0"/>
      <dgm:spPr/>
    </dgm:pt>
    <dgm:pt modelId="{F0386E0A-0D2E-4745-BE2E-E9E65724126F}" type="pres">
      <dgm:prSet presAssocID="{DDD2C324-E329-4A58-967F-9BDE3A4A9E48}" presName="Name37" presStyleLbl="parChTrans1D2" presStyleIdx="0" presStyleCnt="2"/>
      <dgm:spPr/>
    </dgm:pt>
    <dgm:pt modelId="{8BBDABD7-7A56-4955-9E2A-E91BC8F8465D}" type="pres">
      <dgm:prSet presAssocID="{28D8EE42-AB0D-40B6-AC2D-17AF21ECD5CC}" presName="hierRoot2" presStyleCnt="0">
        <dgm:presLayoutVars>
          <dgm:hierBranch val="init"/>
        </dgm:presLayoutVars>
      </dgm:prSet>
      <dgm:spPr/>
    </dgm:pt>
    <dgm:pt modelId="{7E4BDB40-BFCC-4E1C-A0AA-4C3E5FD29076}" type="pres">
      <dgm:prSet presAssocID="{28D8EE42-AB0D-40B6-AC2D-17AF21ECD5CC}" presName="rootComposite" presStyleCnt="0"/>
      <dgm:spPr/>
    </dgm:pt>
    <dgm:pt modelId="{F46CE5FC-9040-401B-829A-16247EA652F1}" type="pres">
      <dgm:prSet presAssocID="{28D8EE42-AB0D-40B6-AC2D-17AF21ECD5CC}" presName="rootText" presStyleLbl="node1" presStyleIdx="0" presStyleCnt="2">
        <dgm:presLayoutVars>
          <dgm:chMax/>
          <dgm:chPref val="3"/>
        </dgm:presLayoutVars>
      </dgm:prSet>
      <dgm:spPr/>
    </dgm:pt>
    <dgm:pt modelId="{5684CDFE-177A-4275-9F52-C6ED6EA8EFC7}" type="pres">
      <dgm:prSet presAssocID="{28D8EE42-AB0D-40B6-AC2D-17AF21ECD5CC}" presName="titleText2" presStyleLbl="fgAcc1" presStyleIdx="0" presStyleCnt="2">
        <dgm:presLayoutVars>
          <dgm:chMax val="0"/>
          <dgm:chPref val="0"/>
        </dgm:presLayoutVars>
      </dgm:prSet>
      <dgm:spPr/>
    </dgm:pt>
    <dgm:pt modelId="{DA4ED9E2-6823-495D-9422-02D58E5DD10D}" type="pres">
      <dgm:prSet presAssocID="{28D8EE42-AB0D-40B6-AC2D-17AF21ECD5CC}" presName="rootConnector" presStyleLbl="node2" presStyleIdx="0" presStyleCnt="0"/>
      <dgm:spPr/>
    </dgm:pt>
    <dgm:pt modelId="{220F0F69-0EE9-4398-9553-B4974C8DAEDF}" type="pres">
      <dgm:prSet presAssocID="{28D8EE42-AB0D-40B6-AC2D-17AF21ECD5CC}" presName="hierChild4" presStyleCnt="0"/>
      <dgm:spPr/>
    </dgm:pt>
    <dgm:pt modelId="{D443A166-AB97-49CC-81BE-1F68C354D550}" type="pres">
      <dgm:prSet presAssocID="{28D8EE42-AB0D-40B6-AC2D-17AF21ECD5CC}" presName="hierChild5" presStyleCnt="0"/>
      <dgm:spPr/>
    </dgm:pt>
    <dgm:pt modelId="{6903AD87-F672-4C0C-B125-9D978CD2B2CA}" type="pres">
      <dgm:prSet presAssocID="{035BA2C0-C059-49BC-B4D9-D9BA8054B43B}" presName="Name37" presStyleLbl="parChTrans1D2" presStyleIdx="1" presStyleCnt="2"/>
      <dgm:spPr/>
    </dgm:pt>
    <dgm:pt modelId="{F632B92F-7A72-416D-A1E4-111E90AECD31}" type="pres">
      <dgm:prSet presAssocID="{3864F5D6-95AC-45B5-9140-90B980BF7570}" presName="hierRoot2" presStyleCnt="0">
        <dgm:presLayoutVars>
          <dgm:hierBranch val="init"/>
        </dgm:presLayoutVars>
      </dgm:prSet>
      <dgm:spPr/>
    </dgm:pt>
    <dgm:pt modelId="{8EE6167C-46BE-43FC-BBDD-4010610B030F}" type="pres">
      <dgm:prSet presAssocID="{3864F5D6-95AC-45B5-9140-90B980BF7570}" presName="rootComposite" presStyleCnt="0"/>
      <dgm:spPr/>
    </dgm:pt>
    <dgm:pt modelId="{CC76411C-B1DC-4007-A2FC-943E72C7BAF0}" type="pres">
      <dgm:prSet presAssocID="{3864F5D6-95AC-45B5-9140-90B980BF7570}" presName="rootText" presStyleLbl="node1" presStyleIdx="1" presStyleCnt="2">
        <dgm:presLayoutVars>
          <dgm:chMax/>
          <dgm:chPref val="3"/>
        </dgm:presLayoutVars>
      </dgm:prSet>
      <dgm:spPr/>
    </dgm:pt>
    <dgm:pt modelId="{18B1434A-E01E-4565-BC69-15E0A64A9954}" type="pres">
      <dgm:prSet presAssocID="{3864F5D6-95AC-45B5-9140-90B980BF7570}" presName="titleText2" presStyleLbl="fgAcc1" presStyleIdx="1" presStyleCnt="2">
        <dgm:presLayoutVars>
          <dgm:chMax val="0"/>
          <dgm:chPref val="0"/>
        </dgm:presLayoutVars>
      </dgm:prSet>
      <dgm:spPr/>
    </dgm:pt>
    <dgm:pt modelId="{0B14A35A-CE2F-443C-83D3-F292923F9F56}" type="pres">
      <dgm:prSet presAssocID="{3864F5D6-95AC-45B5-9140-90B980BF7570}" presName="rootConnector" presStyleLbl="node2" presStyleIdx="0" presStyleCnt="0"/>
      <dgm:spPr/>
    </dgm:pt>
    <dgm:pt modelId="{5BBD9127-DF67-4596-BA64-C73778AEE084}" type="pres">
      <dgm:prSet presAssocID="{3864F5D6-95AC-45B5-9140-90B980BF7570}" presName="hierChild4" presStyleCnt="0"/>
      <dgm:spPr/>
    </dgm:pt>
    <dgm:pt modelId="{9824ECB2-D7AE-4473-8E43-9B21CD257F52}" type="pres">
      <dgm:prSet presAssocID="{3864F5D6-95AC-45B5-9140-90B980BF7570}" presName="hierChild5" presStyleCnt="0"/>
      <dgm:spPr/>
    </dgm:pt>
    <dgm:pt modelId="{42BF4648-B2B3-4636-B16F-7E2CA1AC18F7}" type="pres">
      <dgm:prSet presAssocID="{19AB340A-06FE-438F-BC8A-BC3FA4683437}" presName="hierChild3" presStyleCnt="0"/>
      <dgm:spPr/>
    </dgm:pt>
  </dgm:ptLst>
  <dgm:cxnLst>
    <dgm:cxn modelId="{9706201D-4719-41FC-A16B-471B3791A2F1}" type="presOf" srcId="{924BEE2E-9460-4D16-8428-41A6617BD4CF}" destId="{5684CDFE-177A-4275-9F52-C6ED6EA8EFC7}" srcOrd="0" destOrd="0" presId="urn:microsoft.com/office/officeart/2008/layout/NameandTitleOrganizationalChart"/>
    <dgm:cxn modelId="{5A76382E-B443-48D4-93A4-516D9A8326F7}" srcId="{19AB340A-06FE-438F-BC8A-BC3FA4683437}" destId="{3864F5D6-95AC-45B5-9140-90B980BF7570}" srcOrd="1" destOrd="0" parTransId="{035BA2C0-C059-49BC-B4D9-D9BA8054B43B}" sibTransId="{A4D90F3E-3C9D-428C-BEE2-E49C8A88A56E}"/>
    <dgm:cxn modelId="{B374D836-1D22-4541-88AA-2935B66F1DA7}" type="presOf" srcId="{19AB340A-06FE-438F-BC8A-BC3FA4683437}" destId="{9D5FB02F-1120-43D9-8322-4E2304EB573C}" srcOrd="0" destOrd="0" presId="urn:microsoft.com/office/officeart/2008/layout/NameandTitleOrganizationalChart"/>
    <dgm:cxn modelId="{AE4ACE3A-3357-411F-8564-DA52992DCD51}" srcId="{F8FC0F8B-AFFF-4B8F-9B4F-A7D1801463F7}" destId="{19AB340A-06FE-438F-BC8A-BC3FA4683437}" srcOrd="0" destOrd="0" parTransId="{EA31D0A5-C1CC-471F-823D-BC63763603FC}" sibTransId="{4247334A-3C47-4D79-910B-498A99B636AA}"/>
    <dgm:cxn modelId="{A6D3BF45-8C5B-4B42-9DAE-9A154B5315DE}" type="presOf" srcId="{DDD2C324-E329-4A58-967F-9BDE3A4A9E48}" destId="{F0386E0A-0D2E-4745-BE2E-E9E65724126F}" srcOrd="0" destOrd="0" presId="urn:microsoft.com/office/officeart/2008/layout/NameandTitleOrganizationalChart"/>
    <dgm:cxn modelId="{6D742649-1C7A-4A9A-9CAE-841AC0FB09F7}" srcId="{19AB340A-06FE-438F-BC8A-BC3FA4683437}" destId="{28D8EE42-AB0D-40B6-AC2D-17AF21ECD5CC}" srcOrd="0" destOrd="0" parTransId="{DDD2C324-E329-4A58-967F-9BDE3A4A9E48}" sibTransId="{924BEE2E-9460-4D16-8428-41A6617BD4CF}"/>
    <dgm:cxn modelId="{99DE8C5A-15E0-45F4-831B-93E63B993B40}" type="presOf" srcId="{3864F5D6-95AC-45B5-9140-90B980BF7570}" destId="{0B14A35A-CE2F-443C-83D3-F292923F9F56}" srcOrd="1" destOrd="0" presId="urn:microsoft.com/office/officeart/2008/layout/NameandTitleOrganizationalChart"/>
    <dgm:cxn modelId="{BF123A86-34F7-4B0F-B941-DCA16CA3C241}" type="presOf" srcId="{4247334A-3C47-4D79-910B-498A99B636AA}" destId="{1637B0BD-FF00-482B-A38F-A8AE57E5D2BB}" srcOrd="0" destOrd="0" presId="urn:microsoft.com/office/officeart/2008/layout/NameandTitleOrganizationalChart"/>
    <dgm:cxn modelId="{543CC793-3EE1-4C4B-96C8-E7D6286E6BCC}" type="presOf" srcId="{F8FC0F8B-AFFF-4B8F-9B4F-A7D1801463F7}" destId="{AD0977D8-E0A0-4308-8590-0A7C7DEB7A9E}" srcOrd="0" destOrd="0" presId="urn:microsoft.com/office/officeart/2008/layout/NameandTitleOrganizationalChart"/>
    <dgm:cxn modelId="{6B32D6A9-637D-4B55-AFEA-5798D496856C}" type="presOf" srcId="{035BA2C0-C059-49BC-B4D9-D9BA8054B43B}" destId="{6903AD87-F672-4C0C-B125-9D978CD2B2CA}" srcOrd="0" destOrd="0" presId="urn:microsoft.com/office/officeart/2008/layout/NameandTitleOrganizationalChart"/>
    <dgm:cxn modelId="{4A6029B4-4CDE-4FB1-95B2-C0DCAFBC7FDF}" type="presOf" srcId="{3864F5D6-95AC-45B5-9140-90B980BF7570}" destId="{CC76411C-B1DC-4007-A2FC-943E72C7BAF0}" srcOrd="0" destOrd="0" presId="urn:microsoft.com/office/officeart/2008/layout/NameandTitleOrganizationalChart"/>
    <dgm:cxn modelId="{5C0BF8BB-846E-40C2-A951-23EF45290778}" type="presOf" srcId="{28D8EE42-AB0D-40B6-AC2D-17AF21ECD5CC}" destId="{DA4ED9E2-6823-495D-9422-02D58E5DD10D}" srcOrd="1" destOrd="0" presId="urn:microsoft.com/office/officeart/2008/layout/NameandTitleOrganizationalChart"/>
    <dgm:cxn modelId="{20144BD0-9911-4E2D-9B48-AFEDD6CED0BF}" type="presOf" srcId="{19AB340A-06FE-438F-BC8A-BC3FA4683437}" destId="{57BACC06-A7DF-4A33-84B3-B13EF3B2F388}" srcOrd="1" destOrd="0" presId="urn:microsoft.com/office/officeart/2008/layout/NameandTitleOrganizationalChart"/>
    <dgm:cxn modelId="{A86CA8D6-80B9-41A6-A989-B4234F1CCA09}" type="presOf" srcId="{28D8EE42-AB0D-40B6-AC2D-17AF21ECD5CC}" destId="{F46CE5FC-9040-401B-829A-16247EA652F1}" srcOrd="0" destOrd="0" presId="urn:microsoft.com/office/officeart/2008/layout/NameandTitleOrganizationalChart"/>
    <dgm:cxn modelId="{1BBB1DE1-385C-43DE-AD53-BC540174AF4D}" type="presOf" srcId="{A4D90F3E-3C9D-428C-BEE2-E49C8A88A56E}" destId="{18B1434A-E01E-4565-BC69-15E0A64A9954}" srcOrd="0" destOrd="0" presId="urn:microsoft.com/office/officeart/2008/layout/NameandTitleOrganizationalChart"/>
    <dgm:cxn modelId="{550D4F9C-95B8-4BDC-9E46-2BCC1C949D03}" type="presParOf" srcId="{AD0977D8-E0A0-4308-8590-0A7C7DEB7A9E}" destId="{B9E8351C-7E14-4EFF-9A6C-5EC14CA84CC4}" srcOrd="0" destOrd="0" presId="urn:microsoft.com/office/officeart/2008/layout/NameandTitleOrganizationalChart"/>
    <dgm:cxn modelId="{E276152D-8570-414D-B550-EFDB80FBAC5F}" type="presParOf" srcId="{B9E8351C-7E14-4EFF-9A6C-5EC14CA84CC4}" destId="{1B1D018F-93AC-47BB-955B-F95F13790531}" srcOrd="0" destOrd="0" presId="urn:microsoft.com/office/officeart/2008/layout/NameandTitleOrganizationalChart"/>
    <dgm:cxn modelId="{51FA7CBD-9665-4406-9C32-B90FC4A07257}" type="presParOf" srcId="{1B1D018F-93AC-47BB-955B-F95F13790531}" destId="{9D5FB02F-1120-43D9-8322-4E2304EB573C}" srcOrd="0" destOrd="0" presId="urn:microsoft.com/office/officeart/2008/layout/NameandTitleOrganizationalChart"/>
    <dgm:cxn modelId="{D120BC2E-7632-450F-B819-55B84D4255BE}" type="presParOf" srcId="{1B1D018F-93AC-47BB-955B-F95F13790531}" destId="{1637B0BD-FF00-482B-A38F-A8AE57E5D2BB}" srcOrd="1" destOrd="0" presId="urn:microsoft.com/office/officeart/2008/layout/NameandTitleOrganizationalChart"/>
    <dgm:cxn modelId="{1995B9FA-2425-4FBA-95AC-ED7C5060DDAA}" type="presParOf" srcId="{1B1D018F-93AC-47BB-955B-F95F13790531}" destId="{57BACC06-A7DF-4A33-84B3-B13EF3B2F388}" srcOrd="2" destOrd="0" presId="urn:microsoft.com/office/officeart/2008/layout/NameandTitleOrganizationalChart"/>
    <dgm:cxn modelId="{B5795AB4-F6A9-44FA-A14D-3069D16A4A22}" type="presParOf" srcId="{B9E8351C-7E14-4EFF-9A6C-5EC14CA84CC4}" destId="{A7ACFF68-169E-4276-BFC1-55F329E85BEE}" srcOrd="1" destOrd="0" presId="urn:microsoft.com/office/officeart/2008/layout/NameandTitleOrganizationalChart"/>
    <dgm:cxn modelId="{55AE4EDA-FDEF-4D79-9177-EAC10E0AAC46}" type="presParOf" srcId="{A7ACFF68-169E-4276-BFC1-55F329E85BEE}" destId="{F0386E0A-0D2E-4745-BE2E-E9E65724126F}" srcOrd="0" destOrd="0" presId="urn:microsoft.com/office/officeart/2008/layout/NameandTitleOrganizationalChart"/>
    <dgm:cxn modelId="{7B741546-996F-48A7-B077-FFEDB4AC6E22}" type="presParOf" srcId="{A7ACFF68-169E-4276-BFC1-55F329E85BEE}" destId="{8BBDABD7-7A56-4955-9E2A-E91BC8F8465D}" srcOrd="1" destOrd="0" presId="urn:microsoft.com/office/officeart/2008/layout/NameandTitleOrganizationalChart"/>
    <dgm:cxn modelId="{A8360753-5501-4CF9-9192-350BC814F1F7}" type="presParOf" srcId="{8BBDABD7-7A56-4955-9E2A-E91BC8F8465D}" destId="{7E4BDB40-BFCC-4E1C-A0AA-4C3E5FD29076}" srcOrd="0" destOrd="0" presId="urn:microsoft.com/office/officeart/2008/layout/NameandTitleOrganizationalChart"/>
    <dgm:cxn modelId="{330573A1-ADAE-4E5D-ACD0-90B8CF8D40D6}" type="presParOf" srcId="{7E4BDB40-BFCC-4E1C-A0AA-4C3E5FD29076}" destId="{F46CE5FC-9040-401B-829A-16247EA652F1}" srcOrd="0" destOrd="0" presId="urn:microsoft.com/office/officeart/2008/layout/NameandTitleOrganizationalChart"/>
    <dgm:cxn modelId="{C0D9D5EA-6EF3-4F28-A60C-94F5D3D05645}" type="presParOf" srcId="{7E4BDB40-BFCC-4E1C-A0AA-4C3E5FD29076}" destId="{5684CDFE-177A-4275-9F52-C6ED6EA8EFC7}" srcOrd="1" destOrd="0" presId="urn:microsoft.com/office/officeart/2008/layout/NameandTitleOrganizationalChart"/>
    <dgm:cxn modelId="{96C00946-A1B5-4486-ACC0-A2819E078F43}" type="presParOf" srcId="{7E4BDB40-BFCC-4E1C-A0AA-4C3E5FD29076}" destId="{DA4ED9E2-6823-495D-9422-02D58E5DD10D}" srcOrd="2" destOrd="0" presId="urn:microsoft.com/office/officeart/2008/layout/NameandTitleOrganizationalChart"/>
    <dgm:cxn modelId="{460E70ED-287F-441B-A17B-B4CDED288370}" type="presParOf" srcId="{8BBDABD7-7A56-4955-9E2A-E91BC8F8465D}" destId="{220F0F69-0EE9-4398-9553-B4974C8DAEDF}" srcOrd="1" destOrd="0" presId="urn:microsoft.com/office/officeart/2008/layout/NameandTitleOrganizationalChart"/>
    <dgm:cxn modelId="{F686DC6E-125B-4913-9A52-AE59C405AE16}" type="presParOf" srcId="{8BBDABD7-7A56-4955-9E2A-E91BC8F8465D}" destId="{D443A166-AB97-49CC-81BE-1F68C354D550}" srcOrd="2" destOrd="0" presId="urn:microsoft.com/office/officeart/2008/layout/NameandTitleOrganizationalChart"/>
    <dgm:cxn modelId="{B5E49B4D-F6E0-46BA-B42D-4AD5951EEEA5}" type="presParOf" srcId="{A7ACFF68-169E-4276-BFC1-55F329E85BEE}" destId="{6903AD87-F672-4C0C-B125-9D978CD2B2CA}" srcOrd="2" destOrd="0" presId="urn:microsoft.com/office/officeart/2008/layout/NameandTitleOrganizationalChart"/>
    <dgm:cxn modelId="{0C8BE643-691A-4EE7-8549-BAE76C2D55FF}" type="presParOf" srcId="{A7ACFF68-169E-4276-BFC1-55F329E85BEE}" destId="{F632B92F-7A72-416D-A1E4-111E90AECD31}" srcOrd="3" destOrd="0" presId="urn:microsoft.com/office/officeart/2008/layout/NameandTitleOrganizationalChart"/>
    <dgm:cxn modelId="{6CDB2195-B09F-439B-A593-A2498933D037}" type="presParOf" srcId="{F632B92F-7A72-416D-A1E4-111E90AECD31}" destId="{8EE6167C-46BE-43FC-BBDD-4010610B030F}" srcOrd="0" destOrd="0" presId="urn:microsoft.com/office/officeart/2008/layout/NameandTitleOrganizationalChart"/>
    <dgm:cxn modelId="{78CAD774-7675-45EC-8748-62A878E2A2E3}" type="presParOf" srcId="{8EE6167C-46BE-43FC-BBDD-4010610B030F}" destId="{CC76411C-B1DC-4007-A2FC-943E72C7BAF0}" srcOrd="0" destOrd="0" presId="urn:microsoft.com/office/officeart/2008/layout/NameandTitleOrganizationalChart"/>
    <dgm:cxn modelId="{09D340CB-D198-4A72-AEF7-CFB58689D1FB}" type="presParOf" srcId="{8EE6167C-46BE-43FC-BBDD-4010610B030F}" destId="{18B1434A-E01E-4565-BC69-15E0A64A9954}" srcOrd="1" destOrd="0" presId="urn:microsoft.com/office/officeart/2008/layout/NameandTitleOrganizationalChart"/>
    <dgm:cxn modelId="{16D74814-AFF5-42AE-8CE2-2D9D33459B9D}" type="presParOf" srcId="{8EE6167C-46BE-43FC-BBDD-4010610B030F}" destId="{0B14A35A-CE2F-443C-83D3-F292923F9F56}" srcOrd="2" destOrd="0" presId="urn:microsoft.com/office/officeart/2008/layout/NameandTitleOrganizationalChart"/>
    <dgm:cxn modelId="{11E2256B-1701-483E-BF9A-48DDC2051DAA}" type="presParOf" srcId="{F632B92F-7A72-416D-A1E4-111E90AECD31}" destId="{5BBD9127-DF67-4596-BA64-C73778AEE084}" srcOrd="1" destOrd="0" presId="urn:microsoft.com/office/officeart/2008/layout/NameandTitleOrganizationalChart"/>
    <dgm:cxn modelId="{FE7BC5B7-E763-47A9-84FF-6050130CBCC2}" type="presParOf" srcId="{F632B92F-7A72-416D-A1E4-111E90AECD31}" destId="{9824ECB2-D7AE-4473-8E43-9B21CD257F52}" srcOrd="2" destOrd="0" presId="urn:microsoft.com/office/officeart/2008/layout/NameandTitleOrganizationalChart"/>
    <dgm:cxn modelId="{69D634D6-1FFE-4251-88A9-3E5817A23E07}" type="presParOf" srcId="{B9E8351C-7E14-4EFF-9A6C-5EC14CA84CC4}" destId="{42BF4648-B2B3-4636-B16F-7E2CA1AC18F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FC0F8B-AFFF-4B8F-9B4F-A7D1801463F7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3864F5D6-95AC-45B5-9140-90B980BF7570}">
      <dgm:prSet phldrT="[텍스트]" custT="1"/>
      <dgm:spPr>
        <a:blipFill>
          <a:blip xmlns:r="http://schemas.openxmlformats.org/officeDocument/2006/relationships" r:embed="rId1"/>
          <a:stretch>
            <a:fillRect l="-7363"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035BA2C0-C059-49BC-B4D9-D9BA8054B43B}" type="parTrans" cxnId="{5A76382E-B443-48D4-93A4-516D9A8326F7}">
      <dgm:prSet/>
      <dgm:spPr/>
      <dgm:t>
        <a:bodyPr/>
        <a:lstStyle/>
        <a:p>
          <a:pPr latinLnBrk="1"/>
          <a:endParaRPr lang="ko-KR" altLang="en-US"/>
        </a:p>
      </dgm:t>
    </dgm:pt>
    <dgm:pt modelId="{A4D90F3E-3C9D-428C-BEE2-E49C8A88A56E}" type="sibTrans" cxnId="{5A76382E-B443-48D4-93A4-516D9A8326F7}">
      <dgm:prSet custT="1"/>
      <dgm:spPr/>
      <dgm:t>
        <a:bodyPr/>
        <a:lstStyle/>
        <a:p>
          <a:pPr algn="ctr" latinLnBrk="1"/>
          <a:r>
            <a:rPr lang="en-US" altLang="ko-KR" sz="1500" dirty="0"/>
            <a:t>season, summer</a:t>
          </a:r>
          <a:endParaRPr lang="ko-KR" altLang="en-US" sz="1500" dirty="0"/>
        </a:p>
      </dgm:t>
    </dgm:pt>
    <dgm:pt modelId="{28D8EE42-AB0D-40B6-AC2D-17AF21ECD5CC}">
      <dgm:prSet phldrT="[텍스트]" custT="1"/>
      <dgm:spPr>
        <a:blipFill>
          <a:blip xmlns:r="http://schemas.openxmlformats.org/officeDocument/2006/relationships" r:embed="rId2"/>
          <a:stretch>
            <a:fillRect l="-948"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924BEE2E-9460-4D16-8428-41A6617BD4CF}" type="sibTrans" cxnId="{6D742649-1C7A-4A9A-9CAE-841AC0FB09F7}">
      <dgm:prSet custT="1"/>
      <dgm:spPr/>
      <dgm:t>
        <a:bodyPr/>
        <a:lstStyle/>
        <a:p>
          <a:pPr algn="ctr" latinLnBrk="1"/>
          <a:r>
            <a:rPr lang="en-US" altLang="ko-KR" sz="1500" dirty="0"/>
            <a:t>season, winter</a:t>
          </a:r>
          <a:endParaRPr lang="ko-KR" altLang="en-US" sz="1500" dirty="0"/>
        </a:p>
      </dgm:t>
    </dgm:pt>
    <dgm:pt modelId="{DDD2C324-E329-4A58-967F-9BDE3A4A9E48}" type="parTrans" cxnId="{6D742649-1C7A-4A9A-9CAE-841AC0FB09F7}">
      <dgm:prSet/>
      <dgm:spPr/>
      <dgm:t>
        <a:bodyPr/>
        <a:lstStyle/>
        <a:p>
          <a:pPr latinLnBrk="1"/>
          <a:endParaRPr lang="ko-KR" altLang="en-US"/>
        </a:p>
      </dgm:t>
    </dgm:pt>
    <dgm:pt modelId="{19AB340A-06FE-438F-BC8A-BC3FA4683437}" type="asst">
      <dgm:prSet phldrT="[텍스트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ko-KR" altLang="en-US">
              <a:noFill/>
            </a:rPr>
            <a:t> </a:t>
          </a:r>
        </a:p>
      </dgm:t>
    </dgm:pt>
    <dgm:pt modelId="{4247334A-3C47-4D79-910B-498A99B636AA}" type="sibTrans" cxnId="{AE4ACE3A-3357-411F-8564-DA52992DCD51}">
      <dgm:prSet custT="1"/>
      <dgm:spPr/>
      <dgm:t>
        <a:bodyPr/>
        <a:lstStyle/>
        <a:p>
          <a:pPr algn="ctr" latinLnBrk="1"/>
          <a:r>
            <a:rPr lang="en-US" altLang="ko-KR" sz="1500" dirty="0"/>
            <a:t>season</a:t>
          </a:r>
          <a:endParaRPr lang="ko-KR" altLang="en-US" sz="1500" dirty="0"/>
        </a:p>
      </dgm:t>
    </dgm:pt>
    <dgm:pt modelId="{EA31D0A5-C1CC-471F-823D-BC63763603FC}" type="parTrans" cxnId="{AE4ACE3A-3357-411F-8564-DA52992DCD51}">
      <dgm:prSet/>
      <dgm:spPr/>
      <dgm:t>
        <a:bodyPr/>
        <a:lstStyle/>
        <a:p>
          <a:pPr latinLnBrk="1"/>
          <a:endParaRPr lang="ko-KR" altLang="en-US"/>
        </a:p>
      </dgm:t>
    </dgm:pt>
    <dgm:pt modelId="{AD0977D8-E0A0-4308-8590-0A7C7DEB7A9E}" type="pres">
      <dgm:prSet presAssocID="{F8FC0F8B-AFFF-4B8F-9B4F-A7D1801463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9E8351C-7E14-4EFF-9A6C-5EC14CA84CC4}" type="pres">
      <dgm:prSet presAssocID="{19AB340A-06FE-438F-BC8A-BC3FA4683437}" presName="hierRoot1" presStyleCnt="0">
        <dgm:presLayoutVars>
          <dgm:hierBranch val="init"/>
        </dgm:presLayoutVars>
      </dgm:prSet>
      <dgm:spPr/>
    </dgm:pt>
    <dgm:pt modelId="{1B1D018F-93AC-47BB-955B-F95F13790531}" type="pres">
      <dgm:prSet presAssocID="{19AB340A-06FE-438F-BC8A-BC3FA4683437}" presName="rootComposite1" presStyleCnt="0"/>
      <dgm:spPr/>
    </dgm:pt>
    <dgm:pt modelId="{9D5FB02F-1120-43D9-8322-4E2304EB573C}" type="pres">
      <dgm:prSet presAssocID="{19AB340A-06FE-438F-BC8A-BC3FA4683437}" presName="rootText1" presStyleLbl="node0" presStyleIdx="0" presStyleCnt="1">
        <dgm:presLayoutVars>
          <dgm:chMax/>
          <dgm:chPref val="3"/>
        </dgm:presLayoutVars>
      </dgm:prSet>
      <dgm:spPr/>
    </dgm:pt>
    <dgm:pt modelId="{1637B0BD-FF00-482B-A38F-A8AE57E5D2BB}" type="pres">
      <dgm:prSet presAssocID="{19AB340A-06FE-438F-BC8A-BC3FA4683437}" presName="titleText1" presStyleLbl="fgAcc0" presStyleIdx="0" presStyleCnt="1">
        <dgm:presLayoutVars>
          <dgm:chMax val="0"/>
          <dgm:chPref val="0"/>
        </dgm:presLayoutVars>
      </dgm:prSet>
      <dgm:spPr/>
    </dgm:pt>
    <dgm:pt modelId="{57BACC06-A7DF-4A33-84B3-B13EF3B2F388}" type="pres">
      <dgm:prSet presAssocID="{19AB340A-06FE-438F-BC8A-BC3FA4683437}" presName="rootConnector1" presStyleLbl="asst0" presStyleIdx="0" presStyleCnt="0"/>
      <dgm:spPr/>
    </dgm:pt>
    <dgm:pt modelId="{A7ACFF68-169E-4276-BFC1-55F329E85BEE}" type="pres">
      <dgm:prSet presAssocID="{19AB340A-06FE-438F-BC8A-BC3FA4683437}" presName="hierChild2" presStyleCnt="0"/>
      <dgm:spPr/>
    </dgm:pt>
    <dgm:pt modelId="{F0386E0A-0D2E-4745-BE2E-E9E65724126F}" type="pres">
      <dgm:prSet presAssocID="{DDD2C324-E329-4A58-967F-9BDE3A4A9E48}" presName="Name37" presStyleLbl="parChTrans1D2" presStyleIdx="0" presStyleCnt="2"/>
      <dgm:spPr/>
    </dgm:pt>
    <dgm:pt modelId="{8BBDABD7-7A56-4955-9E2A-E91BC8F8465D}" type="pres">
      <dgm:prSet presAssocID="{28D8EE42-AB0D-40B6-AC2D-17AF21ECD5CC}" presName="hierRoot2" presStyleCnt="0">
        <dgm:presLayoutVars>
          <dgm:hierBranch val="init"/>
        </dgm:presLayoutVars>
      </dgm:prSet>
      <dgm:spPr/>
    </dgm:pt>
    <dgm:pt modelId="{7E4BDB40-BFCC-4E1C-A0AA-4C3E5FD29076}" type="pres">
      <dgm:prSet presAssocID="{28D8EE42-AB0D-40B6-AC2D-17AF21ECD5CC}" presName="rootComposite" presStyleCnt="0"/>
      <dgm:spPr/>
    </dgm:pt>
    <dgm:pt modelId="{F46CE5FC-9040-401B-829A-16247EA652F1}" type="pres">
      <dgm:prSet presAssocID="{28D8EE42-AB0D-40B6-AC2D-17AF21ECD5CC}" presName="rootText" presStyleLbl="node1" presStyleIdx="0" presStyleCnt="2">
        <dgm:presLayoutVars>
          <dgm:chMax/>
          <dgm:chPref val="3"/>
        </dgm:presLayoutVars>
      </dgm:prSet>
      <dgm:spPr/>
    </dgm:pt>
    <dgm:pt modelId="{5684CDFE-177A-4275-9F52-C6ED6EA8EFC7}" type="pres">
      <dgm:prSet presAssocID="{28D8EE42-AB0D-40B6-AC2D-17AF21ECD5CC}" presName="titleText2" presStyleLbl="fgAcc1" presStyleIdx="0" presStyleCnt="2">
        <dgm:presLayoutVars>
          <dgm:chMax val="0"/>
          <dgm:chPref val="0"/>
        </dgm:presLayoutVars>
      </dgm:prSet>
      <dgm:spPr/>
    </dgm:pt>
    <dgm:pt modelId="{DA4ED9E2-6823-495D-9422-02D58E5DD10D}" type="pres">
      <dgm:prSet presAssocID="{28D8EE42-AB0D-40B6-AC2D-17AF21ECD5CC}" presName="rootConnector" presStyleLbl="node2" presStyleIdx="0" presStyleCnt="0"/>
      <dgm:spPr/>
    </dgm:pt>
    <dgm:pt modelId="{220F0F69-0EE9-4398-9553-B4974C8DAEDF}" type="pres">
      <dgm:prSet presAssocID="{28D8EE42-AB0D-40B6-AC2D-17AF21ECD5CC}" presName="hierChild4" presStyleCnt="0"/>
      <dgm:spPr/>
    </dgm:pt>
    <dgm:pt modelId="{D443A166-AB97-49CC-81BE-1F68C354D550}" type="pres">
      <dgm:prSet presAssocID="{28D8EE42-AB0D-40B6-AC2D-17AF21ECD5CC}" presName="hierChild5" presStyleCnt="0"/>
      <dgm:spPr/>
    </dgm:pt>
    <dgm:pt modelId="{6903AD87-F672-4C0C-B125-9D978CD2B2CA}" type="pres">
      <dgm:prSet presAssocID="{035BA2C0-C059-49BC-B4D9-D9BA8054B43B}" presName="Name37" presStyleLbl="parChTrans1D2" presStyleIdx="1" presStyleCnt="2"/>
      <dgm:spPr/>
    </dgm:pt>
    <dgm:pt modelId="{F632B92F-7A72-416D-A1E4-111E90AECD31}" type="pres">
      <dgm:prSet presAssocID="{3864F5D6-95AC-45B5-9140-90B980BF7570}" presName="hierRoot2" presStyleCnt="0">
        <dgm:presLayoutVars>
          <dgm:hierBranch val="init"/>
        </dgm:presLayoutVars>
      </dgm:prSet>
      <dgm:spPr/>
    </dgm:pt>
    <dgm:pt modelId="{8EE6167C-46BE-43FC-BBDD-4010610B030F}" type="pres">
      <dgm:prSet presAssocID="{3864F5D6-95AC-45B5-9140-90B980BF7570}" presName="rootComposite" presStyleCnt="0"/>
      <dgm:spPr/>
    </dgm:pt>
    <dgm:pt modelId="{CC76411C-B1DC-4007-A2FC-943E72C7BAF0}" type="pres">
      <dgm:prSet presAssocID="{3864F5D6-95AC-45B5-9140-90B980BF7570}" presName="rootText" presStyleLbl="node1" presStyleIdx="1" presStyleCnt="2">
        <dgm:presLayoutVars>
          <dgm:chMax/>
          <dgm:chPref val="3"/>
        </dgm:presLayoutVars>
      </dgm:prSet>
      <dgm:spPr/>
    </dgm:pt>
    <dgm:pt modelId="{18B1434A-E01E-4565-BC69-15E0A64A9954}" type="pres">
      <dgm:prSet presAssocID="{3864F5D6-95AC-45B5-9140-90B980BF7570}" presName="titleText2" presStyleLbl="fgAcc1" presStyleIdx="1" presStyleCnt="2">
        <dgm:presLayoutVars>
          <dgm:chMax val="0"/>
          <dgm:chPref val="0"/>
        </dgm:presLayoutVars>
      </dgm:prSet>
      <dgm:spPr/>
    </dgm:pt>
    <dgm:pt modelId="{0B14A35A-CE2F-443C-83D3-F292923F9F56}" type="pres">
      <dgm:prSet presAssocID="{3864F5D6-95AC-45B5-9140-90B980BF7570}" presName="rootConnector" presStyleLbl="node2" presStyleIdx="0" presStyleCnt="0"/>
      <dgm:spPr/>
    </dgm:pt>
    <dgm:pt modelId="{5BBD9127-DF67-4596-BA64-C73778AEE084}" type="pres">
      <dgm:prSet presAssocID="{3864F5D6-95AC-45B5-9140-90B980BF7570}" presName="hierChild4" presStyleCnt="0"/>
      <dgm:spPr/>
    </dgm:pt>
    <dgm:pt modelId="{9824ECB2-D7AE-4473-8E43-9B21CD257F52}" type="pres">
      <dgm:prSet presAssocID="{3864F5D6-95AC-45B5-9140-90B980BF7570}" presName="hierChild5" presStyleCnt="0"/>
      <dgm:spPr/>
    </dgm:pt>
    <dgm:pt modelId="{42BF4648-B2B3-4636-B16F-7E2CA1AC18F7}" type="pres">
      <dgm:prSet presAssocID="{19AB340A-06FE-438F-BC8A-BC3FA4683437}" presName="hierChild3" presStyleCnt="0"/>
      <dgm:spPr/>
    </dgm:pt>
  </dgm:ptLst>
  <dgm:cxnLst>
    <dgm:cxn modelId="{9706201D-4719-41FC-A16B-471B3791A2F1}" type="presOf" srcId="{924BEE2E-9460-4D16-8428-41A6617BD4CF}" destId="{5684CDFE-177A-4275-9F52-C6ED6EA8EFC7}" srcOrd="0" destOrd="0" presId="urn:microsoft.com/office/officeart/2008/layout/NameandTitleOrganizationalChart"/>
    <dgm:cxn modelId="{5A76382E-B443-48D4-93A4-516D9A8326F7}" srcId="{19AB340A-06FE-438F-BC8A-BC3FA4683437}" destId="{3864F5D6-95AC-45B5-9140-90B980BF7570}" srcOrd="1" destOrd="0" parTransId="{035BA2C0-C059-49BC-B4D9-D9BA8054B43B}" sibTransId="{A4D90F3E-3C9D-428C-BEE2-E49C8A88A56E}"/>
    <dgm:cxn modelId="{B374D836-1D22-4541-88AA-2935B66F1DA7}" type="presOf" srcId="{19AB340A-06FE-438F-BC8A-BC3FA4683437}" destId="{9D5FB02F-1120-43D9-8322-4E2304EB573C}" srcOrd="0" destOrd="0" presId="urn:microsoft.com/office/officeart/2008/layout/NameandTitleOrganizationalChart"/>
    <dgm:cxn modelId="{AE4ACE3A-3357-411F-8564-DA52992DCD51}" srcId="{F8FC0F8B-AFFF-4B8F-9B4F-A7D1801463F7}" destId="{19AB340A-06FE-438F-BC8A-BC3FA4683437}" srcOrd="0" destOrd="0" parTransId="{EA31D0A5-C1CC-471F-823D-BC63763603FC}" sibTransId="{4247334A-3C47-4D79-910B-498A99B636AA}"/>
    <dgm:cxn modelId="{A6D3BF45-8C5B-4B42-9DAE-9A154B5315DE}" type="presOf" srcId="{DDD2C324-E329-4A58-967F-9BDE3A4A9E48}" destId="{F0386E0A-0D2E-4745-BE2E-E9E65724126F}" srcOrd="0" destOrd="0" presId="urn:microsoft.com/office/officeart/2008/layout/NameandTitleOrganizationalChart"/>
    <dgm:cxn modelId="{6D742649-1C7A-4A9A-9CAE-841AC0FB09F7}" srcId="{19AB340A-06FE-438F-BC8A-BC3FA4683437}" destId="{28D8EE42-AB0D-40B6-AC2D-17AF21ECD5CC}" srcOrd="0" destOrd="0" parTransId="{DDD2C324-E329-4A58-967F-9BDE3A4A9E48}" sibTransId="{924BEE2E-9460-4D16-8428-41A6617BD4CF}"/>
    <dgm:cxn modelId="{99DE8C5A-15E0-45F4-831B-93E63B993B40}" type="presOf" srcId="{3864F5D6-95AC-45B5-9140-90B980BF7570}" destId="{0B14A35A-CE2F-443C-83D3-F292923F9F56}" srcOrd="1" destOrd="0" presId="urn:microsoft.com/office/officeart/2008/layout/NameandTitleOrganizationalChart"/>
    <dgm:cxn modelId="{BF123A86-34F7-4B0F-B941-DCA16CA3C241}" type="presOf" srcId="{4247334A-3C47-4D79-910B-498A99B636AA}" destId="{1637B0BD-FF00-482B-A38F-A8AE57E5D2BB}" srcOrd="0" destOrd="0" presId="urn:microsoft.com/office/officeart/2008/layout/NameandTitleOrganizationalChart"/>
    <dgm:cxn modelId="{543CC793-3EE1-4C4B-96C8-E7D6286E6BCC}" type="presOf" srcId="{F8FC0F8B-AFFF-4B8F-9B4F-A7D1801463F7}" destId="{AD0977D8-E0A0-4308-8590-0A7C7DEB7A9E}" srcOrd="0" destOrd="0" presId="urn:microsoft.com/office/officeart/2008/layout/NameandTitleOrganizationalChart"/>
    <dgm:cxn modelId="{6B32D6A9-637D-4B55-AFEA-5798D496856C}" type="presOf" srcId="{035BA2C0-C059-49BC-B4D9-D9BA8054B43B}" destId="{6903AD87-F672-4C0C-B125-9D978CD2B2CA}" srcOrd="0" destOrd="0" presId="urn:microsoft.com/office/officeart/2008/layout/NameandTitleOrganizationalChart"/>
    <dgm:cxn modelId="{4A6029B4-4CDE-4FB1-95B2-C0DCAFBC7FDF}" type="presOf" srcId="{3864F5D6-95AC-45B5-9140-90B980BF7570}" destId="{CC76411C-B1DC-4007-A2FC-943E72C7BAF0}" srcOrd="0" destOrd="0" presId="urn:microsoft.com/office/officeart/2008/layout/NameandTitleOrganizationalChart"/>
    <dgm:cxn modelId="{5C0BF8BB-846E-40C2-A951-23EF45290778}" type="presOf" srcId="{28D8EE42-AB0D-40B6-AC2D-17AF21ECD5CC}" destId="{DA4ED9E2-6823-495D-9422-02D58E5DD10D}" srcOrd="1" destOrd="0" presId="urn:microsoft.com/office/officeart/2008/layout/NameandTitleOrganizationalChart"/>
    <dgm:cxn modelId="{20144BD0-9911-4E2D-9B48-AFEDD6CED0BF}" type="presOf" srcId="{19AB340A-06FE-438F-BC8A-BC3FA4683437}" destId="{57BACC06-A7DF-4A33-84B3-B13EF3B2F388}" srcOrd="1" destOrd="0" presId="urn:microsoft.com/office/officeart/2008/layout/NameandTitleOrganizationalChart"/>
    <dgm:cxn modelId="{A86CA8D6-80B9-41A6-A989-B4234F1CCA09}" type="presOf" srcId="{28D8EE42-AB0D-40B6-AC2D-17AF21ECD5CC}" destId="{F46CE5FC-9040-401B-829A-16247EA652F1}" srcOrd="0" destOrd="0" presId="urn:microsoft.com/office/officeart/2008/layout/NameandTitleOrganizationalChart"/>
    <dgm:cxn modelId="{1BBB1DE1-385C-43DE-AD53-BC540174AF4D}" type="presOf" srcId="{A4D90F3E-3C9D-428C-BEE2-E49C8A88A56E}" destId="{18B1434A-E01E-4565-BC69-15E0A64A9954}" srcOrd="0" destOrd="0" presId="urn:microsoft.com/office/officeart/2008/layout/NameandTitleOrganizationalChart"/>
    <dgm:cxn modelId="{550D4F9C-95B8-4BDC-9E46-2BCC1C949D03}" type="presParOf" srcId="{AD0977D8-E0A0-4308-8590-0A7C7DEB7A9E}" destId="{B9E8351C-7E14-4EFF-9A6C-5EC14CA84CC4}" srcOrd="0" destOrd="0" presId="urn:microsoft.com/office/officeart/2008/layout/NameandTitleOrganizationalChart"/>
    <dgm:cxn modelId="{E276152D-8570-414D-B550-EFDB80FBAC5F}" type="presParOf" srcId="{B9E8351C-7E14-4EFF-9A6C-5EC14CA84CC4}" destId="{1B1D018F-93AC-47BB-955B-F95F13790531}" srcOrd="0" destOrd="0" presId="urn:microsoft.com/office/officeart/2008/layout/NameandTitleOrganizationalChart"/>
    <dgm:cxn modelId="{51FA7CBD-9665-4406-9C32-B90FC4A07257}" type="presParOf" srcId="{1B1D018F-93AC-47BB-955B-F95F13790531}" destId="{9D5FB02F-1120-43D9-8322-4E2304EB573C}" srcOrd="0" destOrd="0" presId="urn:microsoft.com/office/officeart/2008/layout/NameandTitleOrganizationalChart"/>
    <dgm:cxn modelId="{D120BC2E-7632-450F-B819-55B84D4255BE}" type="presParOf" srcId="{1B1D018F-93AC-47BB-955B-F95F13790531}" destId="{1637B0BD-FF00-482B-A38F-A8AE57E5D2BB}" srcOrd="1" destOrd="0" presId="urn:microsoft.com/office/officeart/2008/layout/NameandTitleOrganizationalChart"/>
    <dgm:cxn modelId="{1995B9FA-2425-4FBA-95AC-ED7C5060DDAA}" type="presParOf" srcId="{1B1D018F-93AC-47BB-955B-F95F13790531}" destId="{57BACC06-A7DF-4A33-84B3-B13EF3B2F388}" srcOrd="2" destOrd="0" presId="urn:microsoft.com/office/officeart/2008/layout/NameandTitleOrganizationalChart"/>
    <dgm:cxn modelId="{B5795AB4-F6A9-44FA-A14D-3069D16A4A22}" type="presParOf" srcId="{B9E8351C-7E14-4EFF-9A6C-5EC14CA84CC4}" destId="{A7ACFF68-169E-4276-BFC1-55F329E85BEE}" srcOrd="1" destOrd="0" presId="urn:microsoft.com/office/officeart/2008/layout/NameandTitleOrganizationalChart"/>
    <dgm:cxn modelId="{55AE4EDA-FDEF-4D79-9177-EAC10E0AAC46}" type="presParOf" srcId="{A7ACFF68-169E-4276-BFC1-55F329E85BEE}" destId="{F0386E0A-0D2E-4745-BE2E-E9E65724126F}" srcOrd="0" destOrd="0" presId="urn:microsoft.com/office/officeart/2008/layout/NameandTitleOrganizationalChart"/>
    <dgm:cxn modelId="{7B741546-996F-48A7-B077-FFEDB4AC6E22}" type="presParOf" srcId="{A7ACFF68-169E-4276-BFC1-55F329E85BEE}" destId="{8BBDABD7-7A56-4955-9E2A-E91BC8F8465D}" srcOrd="1" destOrd="0" presId="urn:microsoft.com/office/officeart/2008/layout/NameandTitleOrganizationalChart"/>
    <dgm:cxn modelId="{A8360753-5501-4CF9-9192-350BC814F1F7}" type="presParOf" srcId="{8BBDABD7-7A56-4955-9E2A-E91BC8F8465D}" destId="{7E4BDB40-BFCC-4E1C-A0AA-4C3E5FD29076}" srcOrd="0" destOrd="0" presId="urn:microsoft.com/office/officeart/2008/layout/NameandTitleOrganizationalChart"/>
    <dgm:cxn modelId="{330573A1-ADAE-4E5D-ACD0-90B8CF8D40D6}" type="presParOf" srcId="{7E4BDB40-BFCC-4E1C-A0AA-4C3E5FD29076}" destId="{F46CE5FC-9040-401B-829A-16247EA652F1}" srcOrd="0" destOrd="0" presId="urn:microsoft.com/office/officeart/2008/layout/NameandTitleOrganizationalChart"/>
    <dgm:cxn modelId="{C0D9D5EA-6EF3-4F28-A60C-94F5D3D05645}" type="presParOf" srcId="{7E4BDB40-BFCC-4E1C-A0AA-4C3E5FD29076}" destId="{5684CDFE-177A-4275-9F52-C6ED6EA8EFC7}" srcOrd="1" destOrd="0" presId="urn:microsoft.com/office/officeart/2008/layout/NameandTitleOrganizationalChart"/>
    <dgm:cxn modelId="{96C00946-A1B5-4486-ACC0-A2819E078F43}" type="presParOf" srcId="{7E4BDB40-BFCC-4E1C-A0AA-4C3E5FD29076}" destId="{DA4ED9E2-6823-495D-9422-02D58E5DD10D}" srcOrd="2" destOrd="0" presId="urn:microsoft.com/office/officeart/2008/layout/NameandTitleOrganizationalChart"/>
    <dgm:cxn modelId="{460E70ED-287F-441B-A17B-B4CDED288370}" type="presParOf" srcId="{8BBDABD7-7A56-4955-9E2A-E91BC8F8465D}" destId="{220F0F69-0EE9-4398-9553-B4974C8DAEDF}" srcOrd="1" destOrd="0" presId="urn:microsoft.com/office/officeart/2008/layout/NameandTitleOrganizationalChart"/>
    <dgm:cxn modelId="{F686DC6E-125B-4913-9A52-AE59C405AE16}" type="presParOf" srcId="{8BBDABD7-7A56-4955-9E2A-E91BC8F8465D}" destId="{D443A166-AB97-49CC-81BE-1F68C354D550}" srcOrd="2" destOrd="0" presId="urn:microsoft.com/office/officeart/2008/layout/NameandTitleOrganizationalChart"/>
    <dgm:cxn modelId="{B5E49B4D-F6E0-46BA-B42D-4AD5951EEEA5}" type="presParOf" srcId="{A7ACFF68-169E-4276-BFC1-55F329E85BEE}" destId="{6903AD87-F672-4C0C-B125-9D978CD2B2CA}" srcOrd="2" destOrd="0" presId="urn:microsoft.com/office/officeart/2008/layout/NameandTitleOrganizationalChart"/>
    <dgm:cxn modelId="{0C8BE643-691A-4EE7-8549-BAE76C2D55FF}" type="presParOf" srcId="{A7ACFF68-169E-4276-BFC1-55F329E85BEE}" destId="{F632B92F-7A72-416D-A1E4-111E90AECD31}" srcOrd="3" destOrd="0" presId="urn:microsoft.com/office/officeart/2008/layout/NameandTitleOrganizationalChart"/>
    <dgm:cxn modelId="{6CDB2195-B09F-439B-A593-A2498933D037}" type="presParOf" srcId="{F632B92F-7A72-416D-A1E4-111E90AECD31}" destId="{8EE6167C-46BE-43FC-BBDD-4010610B030F}" srcOrd="0" destOrd="0" presId="urn:microsoft.com/office/officeart/2008/layout/NameandTitleOrganizationalChart"/>
    <dgm:cxn modelId="{78CAD774-7675-45EC-8748-62A878E2A2E3}" type="presParOf" srcId="{8EE6167C-46BE-43FC-BBDD-4010610B030F}" destId="{CC76411C-B1DC-4007-A2FC-943E72C7BAF0}" srcOrd="0" destOrd="0" presId="urn:microsoft.com/office/officeart/2008/layout/NameandTitleOrganizationalChart"/>
    <dgm:cxn modelId="{09D340CB-D198-4A72-AEF7-CFB58689D1FB}" type="presParOf" srcId="{8EE6167C-46BE-43FC-BBDD-4010610B030F}" destId="{18B1434A-E01E-4565-BC69-15E0A64A9954}" srcOrd="1" destOrd="0" presId="urn:microsoft.com/office/officeart/2008/layout/NameandTitleOrganizationalChart"/>
    <dgm:cxn modelId="{16D74814-AFF5-42AE-8CE2-2D9D33459B9D}" type="presParOf" srcId="{8EE6167C-46BE-43FC-BBDD-4010610B030F}" destId="{0B14A35A-CE2F-443C-83D3-F292923F9F56}" srcOrd="2" destOrd="0" presId="urn:microsoft.com/office/officeart/2008/layout/NameandTitleOrganizationalChart"/>
    <dgm:cxn modelId="{11E2256B-1701-483E-BF9A-48DDC2051DAA}" type="presParOf" srcId="{F632B92F-7A72-416D-A1E4-111E90AECD31}" destId="{5BBD9127-DF67-4596-BA64-C73778AEE084}" srcOrd="1" destOrd="0" presId="urn:microsoft.com/office/officeart/2008/layout/NameandTitleOrganizationalChart"/>
    <dgm:cxn modelId="{FE7BC5B7-E763-47A9-84FF-6050130CBCC2}" type="presParOf" srcId="{F632B92F-7A72-416D-A1E4-111E90AECD31}" destId="{9824ECB2-D7AE-4473-8E43-9B21CD257F52}" srcOrd="2" destOrd="0" presId="urn:microsoft.com/office/officeart/2008/layout/NameandTitleOrganizationalChart"/>
    <dgm:cxn modelId="{69D634D6-1FFE-4251-88A9-3E5817A23E07}" type="presParOf" srcId="{B9E8351C-7E14-4EFF-9A6C-5EC14CA84CC4}" destId="{42BF4648-B2B3-4636-B16F-7E2CA1AC18F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3AD87-F672-4C0C-B125-9D978CD2B2CA}">
      <dsp:nvSpPr>
        <dsp:cNvPr id="0" name=""/>
        <dsp:cNvSpPr/>
      </dsp:nvSpPr>
      <dsp:spPr>
        <a:xfrm>
          <a:off x="3052298" y="1604427"/>
          <a:ext cx="1710888" cy="762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848"/>
              </a:lnTo>
              <a:lnTo>
                <a:pt x="1710888" y="454848"/>
              </a:lnTo>
              <a:lnTo>
                <a:pt x="1710888" y="76297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86E0A-0D2E-4745-BE2E-E9E65724126F}">
      <dsp:nvSpPr>
        <dsp:cNvPr id="0" name=""/>
        <dsp:cNvSpPr/>
      </dsp:nvSpPr>
      <dsp:spPr>
        <a:xfrm>
          <a:off x="1341410" y="1604427"/>
          <a:ext cx="1710888" cy="762971"/>
        </a:xfrm>
        <a:custGeom>
          <a:avLst/>
          <a:gdLst/>
          <a:ahLst/>
          <a:cxnLst/>
          <a:rect l="0" t="0" r="0" b="0"/>
          <a:pathLst>
            <a:path>
              <a:moveTo>
                <a:pt x="1710888" y="0"/>
              </a:moveTo>
              <a:lnTo>
                <a:pt x="1710888" y="454848"/>
              </a:lnTo>
              <a:lnTo>
                <a:pt x="0" y="454848"/>
              </a:lnTo>
              <a:lnTo>
                <a:pt x="0" y="76297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B02F-1120-43D9-8322-4E2304EB573C}">
      <dsp:nvSpPr>
        <dsp:cNvPr id="0" name=""/>
        <dsp:cNvSpPr/>
      </dsp:nvSpPr>
      <dsp:spPr>
        <a:xfrm>
          <a:off x="1777057" y="283900"/>
          <a:ext cx="2550483" cy="1320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86341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/>
            <a:t>Target</a:t>
          </a:r>
          <a14:m xmlns:a14="http://schemas.microsoft.com/office/drawing/2010/main">
            <m:oMath xmlns:m="http://schemas.openxmlformats.org/officeDocument/2006/math">
              <m:r>
                <a:rPr lang="en-US" altLang="ko-KR" sz="2800" b="1" i="0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altLang="ko-KR" sz="28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𝒄</m:t>
                  </m:r>
                </m:e>
                <m:sub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altLang="ko-KR" sz="2800" b="1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ko-KR" altLang="en-US" sz="2800" b="1" kern="1200" dirty="0"/>
        </a:p>
      </dsp:txBody>
      <dsp:txXfrm>
        <a:off x="1777057" y="283900"/>
        <a:ext cx="2550483" cy="1320527"/>
      </dsp:txXfrm>
    </dsp:sp>
    <dsp:sp modelId="{1637B0BD-FF00-482B-A38F-A8AE57E5D2BB}">
      <dsp:nvSpPr>
        <dsp:cNvPr id="0" name=""/>
        <dsp:cNvSpPr/>
      </dsp:nvSpPr>
      <dsp:spPr>
        <a:xfrm>
          <a:off x="2287153" y="1310977"/>
          <a:ext cx="2295434" cy="44017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male person</a:t>
          </a:r>
          <a:endParaRPr lang="ko-KR" altLang="en-US" sz="1500" kern="1200" dirty="0"/>
        </a:p>
      </dsp:txBody>
      <dsp:txXfrm>
        <a:off x="2287153" y="1310977"/>
        <a:ext cx="2295434" cy="440175"/>
      </dsp:txXfrm>
    </dsp:sp>
    <dsp:sp modelId="{F46CE5FC-9040-401B-829A-16247EA652F1}">
      <dsp:nvSpPr>
        <dsp:cNvPr id="0" name=""/>
        <dsp:cNvSpPr/>
      </dsp:nvSpPr>
      <dsp:spPr>
        <a:xfrm>
          <a:off x="66168" y="2367398"/>
          <a:ext cx="2550483" cy="1320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86341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/>
            <a:t>positive</a:t>
          </a:r>
          <a14:m xmlns:a14="http://schemas.microsoft.com/office/drawing/2010/main">
            <m:oMath xmlns:m="http://schemas.openxmlformats.org/officeDocument/2006/math">
              <m:r>
                <a:rPr lang="en-US" altLang="ko-KR" sz="2800" b="1" i="0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altLang="ko-KR" sz="28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𝒄</m:t>
                  </m:r>
                </m:e>
                <m:sub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+</m:t>
                  </m:r>
                </m:sub>
              </m:sSub>
              <m:r>
                <a:rPr lang="en-US" altLang="ko-KR" sz="2800" b="1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ko-KR" altLang="en-US" sz="2800" b="1" kern="1200" dirty="0"/>
        </a:p>
      </dsp:txBody>
      <dsp:txXfrm>
        <a:off x="66168" y="2367398"/>
        <a:ext cx="2550483" cy="1320527"/>
      </dsp:txXfrm>
    </dsp:sp>
    <dsp:sp modelId="{5684CDFE-177A-4275-9F52-C6ED6EA8EFC7}">
      <dsp:nvSpPr>
        <dsp:cNvPr id="0" name=""/>
        <dsp:cNvSpPr/>
      </dsp:nvSpPr>
      <dsp:spPr>
        <a:xfrm>
          <a:off x="576265" y="3394475"/>
          <a:ext cx="2295434" cy="44017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male person, very old</a:t>
          </a:r>
          <a:endParaRPr lang="ko-KR" altLang="en-US" sz="1500" kern="1200" dirty="0"/>
        </a:p>
      </dsp:txBody>
      <dsp:txXfrm>
        <a:off x="576265" y="3394475"/>
        <a:ext cx="2295434" cy="440175"/>
      </dsp:txXfrm>
    </dsp:sp>
    <dsp:sp modelId="{CC76411C-B1DC-4007-A2FC-943E72C7BAF0}">
      <dsp:nvSpPr>
        <dsp:cNvPr id="0" name=""/>
        <dsp:cNvSpPr/>
      </dsp:nvSpPr>
      <dsp:spPr>
        <a:xfrm>
          <a:off x="3487945" y="2367398"/>
          <a:ext cx="2550483" cy="1320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86341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unconditional</a:t>
          </a:r>
          <a14:m xmlns:a14="http://schemas.microsoft.com/office/drawing/2010/main">
            <m:oMath xmlns:m="http://schemas.openxmlformats.org/officeDocument/2006/math">
              <m:r>
                <a:rPr lang="en-US" altLang="ko-KR" sz="2800" b="1" i="0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altLang="ko-KR" sz="28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𝒄</m:t>
                  </m:r>
                </m:e>
                <m:sub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altLang="ko-KR" sz="2800" b="1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ko-KR" altLang="en-US" sz="2800" b="1" kern="1200" dirty="0"/>
        </a:p>
      </dsp:txBody>
      <dsp:txXfrm>
        <a:off x="3487945" y="2367398"/>
        <a:ext cx="2550483" cy="1320527"/>
      </dsp:txXfrm>
    </dsp:sp>
    <dsp:sp modelId="{18B1434A-E01E-4565-BC69-15E0A64A9954}">
      <dsp:nvSpPr>
        <dsp:cNvPr id="0" name=""/>
        <dsp:cNvSpPr/>
      </dsp:nvSpPr>
      <dsp:spPr>
        <a:xfrm>
          <a:off x="3998042" y="3394475"/>
          <a:ext cx="2295434" cy="44017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male person, very young</a:t>
          </a:r>
          <a:endParaRPr lang="ko-KR" altLang="en-US" sz="1500" kern="1200" dirty="0"/>
        </a:p>
      </dsp:txBody>
      <dsp:txXfrm>
        <a:off x="3998042" y="3394475"/>
        <a:ext cx="2295434" cy="4401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3AD87-F672-4C0C-B125-9D978CD2B2CA}">
      <dsp:nvSpPr>
        <dsp:cNvPr id="0" name=""/>
        <dsp:cNvSpPr/>
      </dsp:nvSpPr>
      <dsp:spPr>
        <a:xfrm>
          <a:off x="3052298" y="1604427"/>
          <a:ext cx="1710888" cy="762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848"/>
              </a:lnTo>
              <a:lnTo>
                <a:pt x="1710888" y="454848"/>
              </a:lnTo>
              <a:lnTo>
                <a:pt x="1710888" y="76297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86E0A-0D2E-4745-BE2E-E9E65724126F}">
      <dsp:nvSpPr>
        <dsp:cNvPr id="0" name=""/>
        <dsp:cNvSpPr/>
      </dsp:nvSpPr>
      <dsp:spPr>
        <a:xfrm>
          <a:off x="1341410" y="1604427"/>
          <a:ext cx="1710888" cy="762971"/>
        </a:xfrm>
        <a:custGeom>
          <a:avLst/>
          <a:gdLst/>
          <a:ahLst/>
          <a:cxnLst/>
          <a:rect l="0" t="0" r="0" b="0"/>
          <a:pathLst>
            <a:path>
              <a:moveTo>
                <a:pt x="1710888" y="0"/>
              </a:moveTo>
              <a:lnTo>
                <a:pt x="1710888" y="454848"/>
              </a:lnTo>
              <a:lnTo>
                <a:pt x="0" y="454848"/>
              </a:lnTo>
              <a:lnTo>
                <a:pt x="0" y="76297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5FB02F-1120-43D9-8322-4E2304EB573C}">
      <dsp:nvSpPr>
        <dsp:cNvPr id="0" name=""/>
        <dsp:cNvSpPr/>
      </dsp:nvSpPr>
      <dsp:spPr>
        <a:xfrm>
          <a:off x="1777057" y="283900"/>
          <a:ext cx="2550483" cy="1320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86341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/>
            <a:t>Target</a:t>
          </a:r>
          <a14:m xmlns:a14="http://schemas.microsoft.com/office/drawing/2010/main">
            <m:oMath xmlns:m="http://schemas.openxmlformats.org/officeDocument/2006/math">
              <m:r>
                <a:rPr lang="en-US" altLang="ko-KR" sz="2800" b="1" i="0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altLang="ko-KR" sz="28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𝒄</m:t>
                  </m:r>
                </m:e>
                <m:sub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altLang="ko-KR" sz="2800" b="1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ko-KR" altLang="en-US" sz="2800" b="1" kern="1200" dirty="0"/>
        </a:p>
      </dsp:txBody>
      <dsp:txXfrm>
        <a:off x="1777057" y="283900"/>
        <a:ext cx="2550483" cy="1320527"/>
      </dsp:txXfrm>
    </dsp:sp>
    <dsp:sp modelId="{1637B0BD-FF00-482B-A38F-A8AE57E5D2BB}">
      <dsp:nvSpPr>
        <dsp:cNvPr id="0" name=""/>
        <dsp:cNvSpPr/>
      </dsp:nvSpPr>
      <dsp:spPr>
        <a:xfrm>
          <a:off x="2287153" y="1310977"/>
          <a:ext cx="2295434" cy="44017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season</a:t>
          </a:r>
          <a:endParaRPr lang="ko-KR" altLang="en-US" sz="1500" kern="1200" dirty="0"/>
        </a:p>
      </dsp:txBody>
      <dsp:txXfrm>
        <a:off x="2287153" y="1310977"/>
        <a:ext cx="2295434" cy="440175"/>
      </dsp:txXfrm>
    </dsp:sp>
    <dsp:sp modelId="{F46CE5FC-9040-401B-829A-16247EA652F1}">
      <dsp:nvSpPr>
        <dsp:cNvPr id="0" name=""/>
        <dsp:cNvSpPr/>
      </dsp:nvSpPr>
      <dsp:spPr>
        <a:xfrm>
          <a:off x="66168" y="2367398"/>
          <a:ext cx="2550483" cy="1320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86341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1" kern="1200" dirty="0"/>
            <a:t>positive</a:t>
          </a:r>
          <a14:m xmlns:a14="http://schemas.microsoft.com/office/drawing/2010/main">
            <m:oMath xmlns:m="http://schemas.openxmlformats.org/officeDocument/2006/math">
              <m:r>
                <a:rPr lang="en-US" altLang="ko-KR" sz="2800" b="1" i="0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altLang="ko-KR" sz="28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𝒄</m:t>
                  </m:r>
                </m:e>
                <m:sub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+</m:t>
                  </m:r>
                </m:sub>
              </m:sSub>
              <m:r>
                <a:rPr lang="en-US" altLang="ko-KR" sz="2800" b="1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ko-KR" altLang="en-US" sz="2800" b="1" kern="1200" dirty="0"/>
        </a:p>
      </dsp:txBody>
      <dsp:txXfrm>
        <a:off x="66168" y="2367398"/>
        <a:ext cx="2550483" cy="1320527"/>
      </dsp:txXfrm>
    </dsp:sp>
    <dsp:sp modelId="{5684CDFE-177A-4275-9F52-C6ED6EA8EFC7}">
      <dsp:nvSpPr>
        <dsp:cNvPr id="0" name=""/>
        <dsp:cNvSpPr/>
      </dsp:nvSpPr>
      <dsp:spPr>
        <a:xfrm>
          <a:off x="576265" y="3394475"/>
          <a:ext cx="2295434" cy="44017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season, winter</a:t>
          </a:r>
          <a:endParaRPr lang="ko-KR" altLang="en-US" sz="1500" kern="1200" dirty="0"/>
        </a:p>
      </dsp:txBody>
      <dsp:txXfrm>
        <a:off x="576265" y="3394475"/>
        <a:ext cx="2295434" cy="440175"/>
      </dsp:txXfrm>
    </dsp:sp>
    <dsp:sp modelId="{CC76411C-B1DC-4007-A2FC-943E72C7BAF0}">
      <dsp:nvSpPr>
        <dsp:cNvPr id="0" name=""/>
        <dsp:cNvSpPr/>
      </dsp:nvSpPr>
      <dsp:spPr>
        <a:xfrm>
          <a:off x="3487945" y="2367398"/>
          <a:ext cx="2550483" cy="13205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86341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200" b="1" kern="1200" dirty="0"/>
            <a:t>unconditional</a:t>
          </a:r>
          <a14:m xmlns:a14="http://schemas.microsoft.com/office/drawing/2010/main">
            <m:oMath xmlns:m="http://schemas.openxmlformats.org/officeDocument/2006/math">
              <m:r>
                <a:rPr lang="en-US" altLang="ko-KR" sz="2800" b="1" i="0" kern="120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altLang="ko-KR" sz="28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𝒄</m:t>
                  </m:r>
                </m:e>
                <m:sub>
                  <m:r>
                    <a:rPr lang="en-US" altLang="ko-KR" sz="2800" b="1" i="1" kern="1200" smtClean="0"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altLang="ko-KR" sz="2800" b="1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ko-KR" altLang="en-US" sz="2800" b="1" kern="1200" dirty="0"/>
        </a:p>
      </dsp:txBody>
      <dsp:txXfrm>
        <a:off x="3487945" y="2367398"/>
        <a:ext cx="2550483" cy="1320527"/>
      </dsp:txXfrm>
    </dsp:sp>
    <dsp:sp modelId="{18B1434A-E01E-4565-BC69-15E0A64A9954}">
      <dsp:nvSpPr>
        <dsp:cNvPr id="0" name=""/>
        <dsp:cNvSpPr/>
      </dsp:nvSpPr>
      <dsp:spPr>
        <a:xfrm>
          <a:off x="3998042" y="3394475"/>
          <a:ext cx="2295434" cy="44017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season, summer</a:t>
          </a:r>
          <a:endParaRPr lang="ko-KR" altLang="en-US" sz="1500" kern="1200" dirty="0"/>
        </a:p>
      </dsp:txBody>
      <dsp:txXfrm>
        <a:off x="3998042" y="3394475"/>
        <a:ext cx="2295434" cy="440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4884E-EAF3-46CF-902F-708DF4CFAF7C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6E6FD-C3A1-4E99-AA18-713D879D4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0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concept slider</a:t>
            </a:r>
            <a:r>
              <a:rPr lang="ko-KR" altLang="en-US" dirty="0"/>
              <a:t>에 대하여 발표할 </a:t>
            </a:r>
            <a:r>
              <a:rPr lang="ko-KR" altLang="en-US" dirty="0" err="1"/>
              <a:t>권현경입니다</a:t>
            </a:r>
            <a:r>
              <a:rPr lang="en-US" altLang="ko-KR" dirty="0"/>
              <a:t>. </a:t>
            </a:r>
            <a:r>
              <a:rPr lang="ko-KR" altLang="en-US" dirty="0"/>
              <a:t>발표에서는 </a:t>
            </a:r>
            <a:r>
              <a:rPr lang="en-US" altLang="ko-KR" dirty="0"/>
              <a:t>concept slider</a:t>
            </a:r>
            <a:r>
              <a:rPr lang="ko-KR" altLang="en-US" dirty="0"/>
              <a:t>에 도달하기까지 </a:t>
            </a:r>
            <a:r>
              <a:rPr lang="en-US" altLang="ko-KR" dirty="0"/>
              <a:t>diffusion model</a:t>
            </a:r>
            <a:r>
              <a:rPr lang="ko-KR" altLang="en-US" dirty="0"/>
              <a:t>의 </a:t>
            </a:r>
            <a:r>
              <a:rPr lang="en-US" altLang="ko-KR" dirty="0"/>
              <a:t>conditioned generation</a:t>
            </a:r>
            <a:r>
              <a:rPr lang="ko-KR" altLang="en-US" dirty="0"/>
              <a:t>과 </a:t>
            </a:r>
            <a:r>
              <a:rPr lang="en-US" altLang="ko-KR" dirty="0"/>
              <a:t>concept slider</a:t>
            </a:r>
            <a:r>
              <a:rPr lang="ko-KR" altLang="en-US" dirty="0"/>
              <a:t>를 실행해본 점을 위주로 정리해보았습니다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344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en-US" altLang="ko-KR" dirty="0"/>
              <a:t>classifier free guidance</a:t>
            </a:r>
            <a:r>
              <a:rPr lang="ko-KR" altLang="en-US" dirty="0"/>
              <a:t>를 활용한 논문들을 거쳐 드디어 </a:t>
            </a:r>
            <a:r>
              <a:rPr lang="en-US" altLang="ko-KR" dirty="0"/>
              <a:t>concept slider</a:t>
            </a:r>
            <a:r>
              <a:rPr lang="ko-KR" altLang="en-US" dirty="0"/>
              <a:t>가 등장합니다</a:t>
            </a:r>
            <a:r>
              <a:rPr lang="en-US" altLang="ko-KR" dirty="0"/>
              <a:t>. Concept slider</a:t>
            </a:r>
            <a:r>
              <a:rPr lang="ko-KR" altLang="en-US" dirty="0"/>
              <a:t>는 </a:t>
            </a:r>
            <a:r>
              <a:rPr lang="en-US" altLang="ko-KR" dirty="0"/>
              <a:t>diffusion model </a:t>
            </a:r>
            <a:r>
              <a:rPr lang="ko-KR" altLang="en-US" dirty="0"/>
              <a:t>자체를 학습하는 것이 아닌 </a:t>
            </a:r>
            <a:r>
              <a:rPr lang="en-US" altLang="ko-KR" dirty="0"/>
              <a:t>low rank adaptor</a:t>
            </a:r>
            <a:r>
              <a:rPr lang="ko-KR" altLang="en-US" dirty="0"/>
              <a:t>를 통한 또 다른 </a:t>
            </a:r>
            <a:r>
              <a:rPr lang="en-US" altLang="ko-KR" dirty="0"/>
              <a:t>latent space</a:t>
            </a:r>
            <a:r>
              <a:rPr lang="ko-KR" altLang="en-US" dirty="0"/>
              <a:t>를 활용하여 모델을 학습합니다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논문을 짧게 줄이자면 효율적으로 </a:t>
            </a:r>
            <a:r>
              <a:rPr lang="en-US" altLang="ko-KR" dirty="0"/>
              <a:t>conditioning</a:t>
            </a:r>
            <a:r>
              <a:rPr lang="ko-KR" altLang="en-US" dirty="0"/>
              <a:t>을 진행하는 방법을 제공하였다고 볼 수 있습니다</a:t>
            </a:r>
            <a:r>
              <a:rPr lang="en-US" altLang="ko-KR" dirty="0"/>
              <a:t>. </a:t>
            </a:r>
            <a:r>
              <a:rPr lang="ko-KR" altLang="en-US" dirty="0"/>
              <a:t>기존 </a:t>
            </a:r>
            <a:r>
              <a:rPr lang="en-US" altLang="ko-KR" dirty="0"/>
              <a:t>stable </a:t>
            </a:r>
            <a:r>
              <a:rPr lang="en-US" altLang="ko-KR" dirty="0" err="1"/>
              <a:t>diffusio</a:t>
            </a:r>
            <a:r>
              <a:rPr lang="ko-KR" altLang="en-US" dirty="0"/>
              <a:t>의 </a:t>
            </a:r>
            <a:r>
              <a:rPr lang="en-US" altLang="ko-KR" dirty="0"/>
              <a:t>model </a:t>
            </a:r>
            <a:r>
              <a:rPr lang="en-US" altLang="ko-KR" dirty="0" err="1"/>
              <a:t>paramete</a:t>
            </a:r>
            <a:r>
              <a:rPr lang="ko-KR" altLang="en-US" dirty="0"/>
              <a:t>를 고정하여 </a:t>
            </a:r>
            <a:r>
              <a:rPr lang="en-US" altLang="ko-KR" dirty="0"/>
              <a:t>image quality</a:t>
            </a:r>
            <a:r>
              <a:rPr lang="ko-KR" altLang="en-US" dirty="0"/>
              <a:t>를 손상시키지 않으며 </a:t>
            </a:r>
            <a:r>
              <a:rPr lang="en-US" altLang="ko-KR" dirty="0"/>
              <a:t>low rank adaptor</a:t>
            </a:r>
            <a:r>
              <a:rPr lang="ko-KR" altLang="en-US" dirty="0"/>
              <a:t>를 붙이는 방식으로 마치 레고 블록에 추가적인 블록을 쌓고 다양한 조건으로 학습시킨 블록을 원하는 조건에 따라 교체할 수 있도록 만들어주었습니다</a:t>
            </a:r>
            <a:r>
              <a:rPr lang="en-US" altLang="ko-KR" dirty="0"/>
              <a:t>. </a:t>
            </a:r>
            <a:r>
              <a:rPr lang="ko-KR" altLang="en-US" dirty="0"/>
              <a:t>더 나아가 </a:t>
            </a:r>
            <a:r>
              <a:rPr lang="en-US" altLang="ko-KR" dirty="0" err="1"/>
              <a:t>LoRA</a:t>
            </a:r>
            <a:r>
              <a:rPr lang="ko-KR" altLang="en-US" dirty="0"/>
              <a:t>를 통해 얻은 </a:t>
            </a:r>
            <a:r>
              <a:rPr lang="en-US" altLang="ko-KR" dirty="0"/>
              <a:t>latent space</a:t>
            </a:r>
            <a:r>
              <a:rPr lang="ko-KR" altLang="en-US" dirty="0"/>
              <a:t>가 </a:t>
            </a:r>
            <a:r>
              <a:rPr lang="en-US" altLang="ko-KR" dirty="0"/>
              <a:t>image</a:t>
            </a:r>
            <a:r>
              <a:rPr lang="ko-KR" altLang="en-US" dirty="0"/>
              <a:t>의 애매모호한 조건들을 표현하는 데 효과적임을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en-US" altLang="ko-KR" dirty="0" err="1"/>
              <a:t>c_T</a:t>
            </a:r>
            <a:r>
              <a:rPr lang="ko-KR" altLang="en-US" dirty="0"/>
              <a:t>라는 </a:t>
            </a:r>
            <a:r>
              <a:rPr lang="en-US" altLang="ko-KR" dirty="0"/>
              <a:t>target </a:t>
            </a:r>
            <a:r>
              <a:rPr lang="en-US" altLang="ko-KR" dirty="0" err="1"/>
              <a:t>conditon</a:t>
            </a:r>
            <a:r>
              <a:rPr lang="ko-KR" altLang="en-US" dirty="0"/>
              <a:t>을 고정한 채 </a:t>
            </a:r>
            <a:r>
              <a:rPr lang="en-US" altLang="ko-KR" dirty="0"/>
              <a:t>c+</a:t>
            </a:r>
            <a:r>
              <a:rPr lang="ko-KR" altLang="en-US" dirty="0"/>
              <a:t>라는 향상시키고자 하는 </a:t>
            </a:r>
            <a:r>
              <a:rPr lang="en-US" altLang="ko-KR" dirty="0" err="1"/>
              <a:t>conditon</a:t>
            </a:r>
            <a:r>
              <a:rPr lang="ko-KR" altLang="en-US" dirty="0"/>
              <a:t>과 </a:t>
            </a:r>
            <a:r>
              <a:rPr lang="en-US" altLang="ko-KR" dirty="0"/>
              <a:t>c-</a:t>
            </a:r>
            <a:r>
              <a:rPr lang="ko-KR" altLang="en-US" dirty="0"/>
              <a:t>라는 줄이고자 하는 </a:t>
            </a:r>
            <a:r>
              <a:rPr lang="en-US" altLang="ko-KR" dirty="0"/>
              <a:t>condition</a:t>
            </a:r>
            <a:r>
              <a:rPr lang="ko-KR" altLang="en-US" dirty="0"/>
              <a:t>을 함께 제공하게 됩니다</a:t>
            </a:r>
            <a:r>
              <a:rPr lang="en-US" altLang="ko-KR" dirty="0"/>
              <a:t>. </a:t>
            </a:r>
            <a:r>
              <a:rPr lang="ko-KR" altLang="en-US" dirty="0"/>
              <a:t>참고로 </a:t>
            </a:r>
            <a:r>
              <a:rPr lang="en-US" altLang="ko-KR" dirty="0"/>
              <a:t>image pair</a:t>
            </a:r>
            <a:r>
              <a:rPr lang="ko-KR" altLang="en-US" dirty="0"/>
              <a:t>들을 넣어주는 </a:t>
            </a:r>
            <a:r>
              <a:rPr lang="en-US" altLang="ko-KR" dirty="0"/>
              <a:t>concept slider </a:t>
            </a:r>
            <a:r>
              <a:rPr lang="ko-KR" altLang="en-US" dirty="0"/>
              <a:t>또한 소개되지만 뒤의 실험에서는  </a:t>
            </a:r>
            <a:r>
              <a:rPr lang="en-US" altLang="ko-KR" dirty="0"/>
              <a:t>textual prompt</a:t>
            </a:r>
            <a:r>
              <a:rPr lang="ko-KR" altLang="en-US" dirty="0"/>
              <a:t>만을 활용한 </a:t>
            </a:r>
            <a:r>
              <a:rPr lang="en-US" altLang="ko-KR" dirty="0"/>
              <a:t>textual concept slider</a:t>
            </a:r>
            <a:r>
              <a:rPr lang="ko-KR" altLang="en-US" dirty="0"/>
              <a:t>가 사용되었습니다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49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이제 </a:t>
            </a:r>
            <a:r>
              <a:rPr lang="en-US" altLang="ko-KR" dirty="0"/>
              <a:t>concept slider</a:t>
            </a:r>
            <a:r>
              <a:rPr lang="ko-KR" altLang="en-US" dirty="0"/>
              <a:t>까지의 흐름을 파악했으니 </a:t>
            </a:r>
            <a:r>
              <a:rPr lang="en-US" altLang="ko-KR" dirty="0"/>
              <a:t>concept slider</a:t>
            </a:r>
            <a:r>
              <a:rPr lang="ko-KR" altLang="en-US" dirty="0"/>
              <a:t>를 어떻게 바라보았는지 알아보겠습니다</a:t>
            </a:r>
            <a:r>
              <a:rPr lang="en-US" altLang="ko-KR" dirty="0"/>
              <a:t>. Concept slider</a:t>
            </a:r>
            <a:r>
              <a:rPr lang="ko-KR" altLang="en-US" dirty="0"/>
              <a:t>는 위의 </a:t>
            </a:r>
            <a:r>
              <a:rPr lang="ko-KR" altLang="en-US" dirty="0" err="1"/>
              <a:t>곰돌이</a:t>
            </a:r>
            <a:r>
              <a:rPr lang="ko-KR" altLang="en-US" dirty="0"/>
              <a:t> 그림처럼 </a:t>
            </a:r>
            <a:r>
              <a:rPr lang="en-US" altLang="ko-KR" dirty="0"/>
              <a:t>age</a:t>
            </a:r>
            <a:r>
              <a:rPr lang="ko-KR" altLang="en-US" dirty="0"/>
              <a:t>라는 </a:t>
            </a:r>
            <a:r>
              <a:rPr lang="en-US" altLang="ko-KR" dirty="0"/>
              <a:t>target </a:t>
            </a:r>
            <a:r>
              <a:rPr lang="en-US" altLang="ko-KR" dirty="0" err="1"/>
              <a:t>conditio</a:t>
            </a:r>
            <a:r>
              <a:rPr lang="ko-KR" altLang="en-US" dirty="0"/>
              <a:t>을 주었을 때 </a:t>
            </a:r>
            <a:r>
              <a:rPr lang="en-US" altLang="ko-KR" dirty="0"/>
              <a:t>positive condition</a:t>
            </a:r>
            <a:r>
              <a:rPr lang="ko-KR" altLang="en-US" dirty="0"/>
              <a:t>을 </a:t>
            </a:r>
            <a:r>
              <a:rPr lang="en-US" altLang="ko-KR" dirty="0"/>
              <a:t>old, negative condition</a:t>
            </a:r>
            <a:r>
              <a:rPr lang="ko-KR" altLang="en-US" dirty="0"/>
              <a:t>을 </a:t>
            </a:r>
            <a:r>
              <a:rPr lang="en-US" altLang="ko-KR" dirty="0"/>
              <a:t>young</a:t>
            </a:r>
            <a:r>
              <a:rPr lang="ko-KR" altLang="en-US" dirty="0"/>
              <a:t>으로 줌으로써 나이가 </a:t>
            </a:r>
            <a:r>
              <a:rPr lang="ko-KR" altLang="en-US" dirty="0" err="1"/>
              <a:t>들어감의</a:t>
            </a:r>
            <a:r>
              <a:rPr lang="en-US" altLang="ko-KR" dirty="0"/>
              <a:t>,</a:t>
            </a:r>
            <a:r>
              <a:rPr lang="ko-KR" altLang="en-US" dirty="0"/>
              <a:t> 말로 표현하기 미묘한 상태의 변화를 보여줄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967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제가 이미지의 동적인 변화를 </a:t>
            </a:r>
            <a:r>
              <a:rPr lang="en-US" altLang="ko-KR" dirty="0"/>
              <a:t>conditioning</a:t>
            </a:r>
            <a:r>
              <a:rPr lang="ko-KR" altLang="en-US" dirty="0"/>
              <a:t>을 통해 알아보고 싶다고 말씀드렸던 적이 있습니다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image</a:t>
            </a:r>
            <a:r>
              <a:rPr lang="ko-KR" altLang="en-US" dirty="0"/>
              <a:t>의 인물이 움직이는 것은 </a:t>
            </a:r>
            <a:r>
              <a:rPr lang="en-US" altLang="ko-KR" dirty="0"/>
              <a:t>video generation </a:t>
            </a:r>
            <a:r>
              <a:rPr lang="ko-KR" altLang="en-US" dirty="0"/>
              <a:t>영역이므로 더욱 공부가 필요할 것 같아 생략하였지만 위의 그림을 다시 </a:t>
            </a:r>
            <a:r>
              <a:rPr lang="ko-KR" altLang="en-US" dirty="0" err="1"/>
              <a:t>봐보도록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곰돌이가</a:t>
            </a:r>
            <a:r>
              <a:rPr lang="ko-KR" altLang="en-US" dirty="0"/>
              <a:t> 컴퓨터를 보고 있으며 낮이 지나고 밤이 옵니다</a:t>
            </a:r>
            <a:r>
              <a:rPr lang="en-US" altLang="ko-KR" dirty="0"/>
              <a:t>. </a:t>
            </a:r>
            <a:r>
              <a:rPr lang="ko-KR" altLang="en-US" dirty="0"/>
              <a:t>하지만 제가 생각한 낮과 밤은 반의관계인 </a:t>
            </a:r>
            <a:r>
              <a:rPr lang="en-US" altLang="ko-KR" dirty="0"/>
              <a:t>young</a:t>
            </a:r>
            <a:r>
              <a:rPr lang="ko-KR" altLang="en-US" dirty="0"/>
              <a:t>과 </a:t>
            </a:r>
            <a:r>
              <a:rPr lang="en-US" altLang="ko-KR" dirty="0"/>
              <a:t>old</a:t>
            </a:r>
            <a:r>
              <a:rPr lang="ko-KR" altLang="en-US" dirty="0"/>
              <a:t>와는 다른 </a:t>
            </a:r>
            <a:r>
              <a:rPr lang="en-US" altLang="ko-KR" dirty="0"/>
              <a:t>concept</a:t>
            </a:r>
            <a:r>
              <a:rPr lang="ko-KR" altLang="en-US" dirty="0"/>
              <a:t>이라고 생각하였습니다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낮에서 밤으로 변화하는 경우 노을과 같은 중간상태가 존재하게 됩니다</a:t>
            </a:r>
            <a:r>
              <a:rPr lang="en-US" altLang="ko-KR" dirty="0"/>
              <a:t>. </a:t>
            </a:r>
            <a:r>
              <a:rPr lang="ko-KR" altLang="en-US" dirty="0"/>
              <a:t>저는 모델이 중간 개념을 표현할 수 있을지 궁금증을 가지고 </a:t>
            </a:r>
            <a:r>
              <a:rPr lang="en-US" altLang="ko-KR" dirty="0"/>
              <a:t>concept slider</a:t>
            </a:r>
            <a:r>
              <a:rPr lang="ko-KR" altLang="en-US" dirty="0"/>
              <a:t>에 접근해보기로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87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model</a:t>
            </a:r>
            <a:r>
              <a:rPr lang="ko-KR" altLang="en-US" dirty="0"/>
              <a:t>에서 논문에 사용된 이미지와 그와 관련된 </a:t>
            </a:r>
            <a:r>
              <a:rPr lang="en-US" altLang="ko-KR" dirty="0"/>
              <a:t>condition prompt</a:t>
            </a:r>
            <a:r>
              <a:rPr lang="ko-KR" altLang="en-US" dirty="0"/>
              <a:t>를 </a:t>
            </a:r>
            <a:r>
              <a:rPr lang="en-US" altLang="ko-KR" dirty="0" err="1"/>
              <a:t>github</a:t>
            </a:r>
            <a:r>
              <a:rPr lang="ko-KR" altLang="en-US" dirty="0"/>
              <a:t>에 주석으로 제공하였습니다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target</a:t>
            </a:r>
            <a:r>
              <a:rPr lang="ko-KR" altLang="en-US" dirty="0"/>
              <a:t>인 </a:t>
            </a:r>
            <a:r>
              <a:rPr lang="en-US" altLang="ko-KR" dirty="0"/>
              <a:t>male person</a:t>
            </a:r>
            <a:r>
              <a:rPr lang="ko-KR" altLang="en-US" dirty="0"/>
              <a:t>을 점점 나이가 들어가게 생성하려면 </a:t>
            </a:r>
            <a:r>
              <a:rPr lang="en-US" altLang="ko-KR" dirty="0"/>
              <a:t>targe</a:t>
            </a:r>
            <a:r>
              <a:rPr lang="ko-KR" altLang="en-US" dirty="0"/>
              <a:t>을 그대로 둔 채</a:t>
            </a:r>
            <a:r>
              <a:rPr lang="en-US" altLang="ko-KR" dirty="0"/>
              <a:t>, </a:t>
            </a:r>
            <a:r>
              <a:rPr lang="ko-KR" altLang="en-US" dirty="0"/>
              <a:t>조절할 </a:t>
            </a:r>
            <a:r>
              <a:rPr lang="en-US" altLang="ko-KR" dirty="0" err="1"/>
              <a:t>concep</a:t>
            </a:r>
            <a:r>
              <a:rPr lang="ko-KR" altLang="en-US" dirty="0"/>
              <a:t>을 </a:t>
            </a:r>
            <a:r>
              <a:rPr lang="en-US" altLang="ko-KR" dirty="0" err="1"/>
              <a:t>positiv</a:t>
            </a:r>
            <a:r>
              <a:rPr lang="ko-KR" altLang="en-US" dirty="0"/>
              <a:t>와 </a:t>
            </a:r>
            <a:r>
              <a:rPr lang="en-US" altLang="ko-KR" dirty="0"/>
              <a:t>unconditional</a:t>
            </a:r>
            <a:r>
              <a:rPr lang="ko-KR" altLang="en-US" dirty="0"/>
              <a:t>에 추가하게 됩니다</a:t>
            </a:r>
            <a:r>
              <a:rPr lang="en-US" altLang="ko-KR" dirty="0"/>
              <a:t>. </a:t>
            </a:r>
            <a:r>
              <a:rPr lang="ko-KR" altLang="en-US" dirty="0"/>
              <a:t>또한 시작 </a:t>
            </a:r>
            <a:r>
              <a:rPr lang="en-US" altLang="ko-KR" dirty="0"/>
              <a:t>point</a:t>
            </a:r>
            <a:r>
              <a:rPr lang="ko-KR" altLang="en-US" dirty="0"/>
              <a:t>인 </a:t>
            </a:r>
            <a:r>
              <a:rPr lang="en-US" altLang="ko-KR" dirty="0"/>
              <a:t>neutral</a:t>
            </a:r>
            <a:r>
              <a:rPr lang="ko-KR" altLang="en-US" dirty="0"/>
              <a:t>은 </a:t>
            </a:r>
            <a:r>
              <a:rPr lang="en-US" altLang="ko-KR" dirty="0" err="1"/>
              <a:t>github</a:t>
            </a:r>
            <a:r>
              <a:rPr lang="ko-KR" altLang="en-US" dirty="0"/>
              <a:t>의 </a:t>
            </a:r>
            <a:r>
              <a:rPr lang="en-US" altLang="ko-KR" dirty="0"/>
              <a:t>prompt</a:t>
            </a:r>
            <a:r>
              <a:rPr lang="ko-KR" altLang="en-US" dirty="0"/>
              <a:t>에서 모두 </a:t>
            </a:r>
            <a:r>
              <a:rPr lang="en-US" altLang="ko-KR" dirty="0"/>
              <a:t>targe</a:t>
            </a:r>
            <a:r>
              <a:rPr lang="ko-KR" altLang="en-US" dirty="0"/>
              <a:t>과 동일하게 제공하였으며 </a:t>
            </a:r>
            <a:r>
              <a:rPr lang="en-US" altLang="ko-KR" dirty="0"/>
              <a:t>action</a:t>
            </a:r>
            <a:r>
              <a:rPr lang="ko-KR" altLang="en-US" dirty="0"/>
              <a:t>을 통해 </a:t>
            </a:r>
            <a:r>
              <a:rPr lang="en-US" altLang="ko-KR" dirty="0" err="1"/>
              <a:t>positiv</a:t>
            </a:r>
            <a:r>
              <a:rPr lang="ko-KR" altLang="en-US" dirty="0"/>
              <a:t>를 강조하고 </a:t>
            </a:r>
            <a:r>
              <a:rPr lang="en-US" altLang="ko-KR" dirty="0" err="1"/>
              <a:t>uncontional</a:t>
            </a:r>
            <a:r>
              <a:rPr lang="ko-KR" altLang="en-US" dirty="0"/>
              <a:t>을 제거할 지</a:t>
            </a:r>
            <a:r>
              <a:rPr lang="en-US" altLang="ko-KR" dirty="0"/>
              <a:t>, </a:t>
            </a:r>
            <a:r>
              <a:rPr lang="en-US" altLang="ko-KR" dirty="0" err="1"/>
              <a:t>positiv</a:t>
            </a:r>
            <a:r>
              <a:rPr lang="ko-KR" altLang="en-US" dirty="0"/>
              <a:t>를 제거하고 </a:t>
            </a:r>
            <a:r>
              <a:rPr lang="en-US" altLang="ko-KR" dirty="0"/>
              <a:t>unconditional</a:t>
            </a:r>
            <a:r>
              <a:rPr lang="ko-KR" altLang="en-US" dirty="0"/>
              <a:t>을 강조할지 결정할 수 있습니다</a:t>
            </a:r>
            <a:r>
              <a:rPr lang="en-US" altLang="ko-KR" dirty="0"/>
              <a:t>. </a:t>
            </a:r>
            <a:r>
              <a:rPr lang="ko-KR" altLang="en-US" dirty="0"/>
              <a:t>밑의 </a:t>
            </a:r>
            <a:r>
              <a:rPr lang="en-US" altLang="ko-KR" dirty="0" err="1"/>
              <a:t>guidance_scale</a:t>
            </a:r>
            <a:r>
              <a:rPr lang="en-US" altLang="ko-KR" dirty="0"/>
              <a:t>, resolution, </a:t>
            </a:r>
            <a:r>
              <a:rPr lang="en-US" altLang="ko-KR" dirty="0" err="1"/>
              <a:t>dynamic_resolution</a:t>
            </a:r>
            <a:r>
              <a:rPr lang="en-US" altLang="ko-KR" dirty="0"/>
              <a:t>, </a:t>
            </a:r>
            <a:r>
              <a:rPr lang="en-US" altLang="ko-KR" dirty="0" err="1"/>
              <a:t>batch_size</a:t>
            </a:r>
            <a:r>
              <a:rPr lang="ko-KR" altLang="en-US" dirty="0"/>
              <a:t>는 고정해둘 것이므로 설명을 생략하도록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또한 이미지의 조건을 변화하는 과정에서 </a:t>
            </a:r>
            <a:r>
              <a:rPr lang="en-US" altLang="ko-KR" dirty="0"/>
              <a:t>targe</a:t>
            </a:r>
            <a:r>
              <a:rPr lang="ko-KR" altLang="en-US" dirty="0"/>
              <a:t>의 인종이 변화하거나 성별이 변화하는 것 등을 방지하기 위하여 </a:t>
            </a:r>
            <a:r>
              <a:rPr lang="en-US" altLang="ko-KR" dirty="0"/>
              <a:t>lora adaptor </a:t>
            </a:r>
            <a:r>
              <a:rPr lang="ko-KR" altLang="en-US" dirty="0" err="1"/>
              <a:t>학습시</a:t>
            </a:r>
            <a:r>
              <a:rPr lang="ko-KR" altLang="en-US" dirty="0"/>
              <a:t> </a:t>
            </a:r>
            <a:r>
              <a:rPr lang="en-US" altLang="ko-KR" dirty="0"/>
              <a:t>disentanglement</a:t>
            </a:r>
            <a:r>
              <a:rPr lang="ko-KR" altLang="en-US" dirty="0"/>
              <a:t>를 제공하고자 </a:t>
            </a:r>
            <a:r>
              <a:rPr lang="en-US" altLang="ko-KR" dirty="0"/>
              <a:t>attribute</a:t>
            </a:r>
            <a:r>
              <a:rPr lang="ko-KR" altLang="en-US" dirty="0"/>
              <a:t>를 설정합니다</a:t>
            </a:r>
            <a:r>
              <a:rPr lang="en-US" altLang="ko-KR" dirty="0"/>
              <a:t>. </a:t>
            </a:r>
            <a:r>
              <a:rPr lang="ko-KR" altLang="en-US" dirty="0"/>
              <a:t>예시로 성별 변환을 막고자 하는 경우 </a:t>
            </a:r>
            <a:r>
              <a:rPr lang="en-US" altLang="ko-KR" dirty="0"/>
              <a:t>attribute</a:t>
            </a:r>
            <a:r>
              <a:rPr lang="ko-KR" altLang="en-US" dirty="0"/>
              <a:t>로 </a:t>
            </a:r>
            <a:r>
              <a:rPr lang="en-US" altLang="ko-KR" dirty="0"/>
              <a:t>‘male, female’</a:t>
            </a:r>
            <a:r>
              <a:rPr lang="ko-KR" altLang="en-US" dirty="0"/>
              <a:t>을 사용하게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11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도식화한 </a:t>
            </a:r>
            <a:r>
              <a:rPr lang="en-US" altLang="ko-KR" dirty="0"/>
              <a:t>target</a:t>
            </a:r>
            <a:r>
              <a:rPr lang="ko-KR" altLang="en-US" dirty="0"/>
              <a:t>과 </a:t>
            </a:r>
            <a:r>
              <a:rPr lang="en-US" altLang="ko-KR" dirty="0"/>
              <a:t>positive, unconditional</a:t>
            </a:r>
            <a:r>
              <a:rPr lang="ko-KR" altLang="en-US" dirty="0"/>
              <a:t>의 관계는 다음과 같습니다</a:t>
            </a:r>
            <a:r>
              <a:rPr lang="en-US" altLang="ko-KR" dirty="0"/>
              <a:t>. </a:t>
            </a:r>
            <a:r>
              <a:rPr lang="en-US" altLang="ko-KR" dirty="0" err="1"/>
              <a:t>Postivie</a:t>
            </a:r>
            <a:r>
              <a:rPr lang="ko-KR" altLang="en-US" dirty="0"/>
              <a:t>와 </a:t>
            </a:r>
            <a:r>
              <a:rPr lang="en-US" altLang="ko-KR" dirty="0"/>
              <a:t>negative</a:t>
            </a:r>
            <a:r>
              <a:rPr lang="ko-KR" altLang="en-US" dirty="0"/>
              <a:t>의 경우 논문에서는 매번 생성하는 이미지에 드러나게 하기 위하여 </a:t>
            </a:r>
            <a:r>
              <a:rPr lang="en-US" altLang="ko-KR" dirty="0"/>
              <a:t>target</a:t>
            </a:r>
            <a:r>
              <a:rPr lang="ko-KR" altLang="en-US" dirty="0"/>
              <a:t>에 포함되는 관계를 택하였습니다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positive</a:t>
            </a:r>
            <a:r>
              <a:rPr lang="ko-KR" altLang="en-US" dirty="0"/>
              <a:t>와 </a:t>
            </a:r>
            <a:r>
              <a:rPr lang="en-US" altLang="ko-KR" dirty="0"/>
              <a:t>unconditional</a:t>
            </a:r>
            <a:r>
              <a:rPr lang="ko-KR" altLang="en-US" dirty="0"/>
              <a:t>은 차이를 극대화하고자 의미가 반대되는 반의 관계를 택하였습니다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그렇다면 위의 </a:t>
            </a:r>
            <a:r>
              <a:rPr lang="en-US" altLang="ko-KR" dirty="0"/>
              <a:t>latent space</a:t>
            </a:r>
            <a:r>
              <a:rPr lang="ko-KR" altLang="en-US" dirty="0"/>
              <a:t>가 존재할 경우</a:t>
            </a:r>
            <a:r>
              <a:rPr lang="en-US" altLang="ko-KR" dirty="0"/>
              <a:t>, </a:t>
            </a:r>
            <a:r>
              <a:rPr lang="ko-KR" altLang="en-US" dirty="0"/>
              <a:t>다음과 같이 학습을 진행하며 미묘한 차이를 표현하고자 하고 위의 </a:t>
            </a:r>
            <a:r>
              <a:rPr lang="en-US" altLang="ko-KR" dirty="0"/>
              <a:t>latent vector</a:t>
            </a:r>
            <a:r>
              <a:rPr lang="ko-KR" altLang="en-US" dirty="0"/>
              <a:t>에 </a:t>
            </a:r>
            <a:r>
              <a:rPr lang="en-US" altLang="ko-KR" dirty="0"/>
              <a:t>interpolation</a:t>
            </a:r>
            <a:r>
              <a:rPr lang="ko-KR" altLang="en-US" dirty="0"/>
              <a:t>을 진행하여 </a:t>
            </a:r>
            <a:r>
              <a:rPr lang="en-US" altLang="ko-KR" dirty="0" err="1"/>
              <a:t>conditon</a:t>
            </a:r>
            <a:r>
              <a:rPr lang="ko-KR" altLang="en-US" dirty="0"/>
              <a:t>을 진행한 </a:t>
            </a:r>
            <a:r>
              <a:rPr lang="en-US" altLang="ko-KR" dirty="0"/>
              <a:t>image</a:t>
            </a:r>
            <a:r>
              <a:rPr lang="ko-KR" altLang="en-US" dirty="0"/>
              <a:t>를 제공할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141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이를 </a:t>
            </a:r>
            <a:r>
              <a:rPr lang="en-US" altLang="ko-KR" dirty="0"/>
              <a:t>summer</a:t>
            </a:r>
            <a:r>
              <a:rPr lang="ko-KR" altLang="en-US" dirty="0"/>
              <a:t>와 </a:t>
            </a:r>
            <a:r>
              <a:rPr lang="en-US" altLang="ko-KR" dirty="0"/>
              <a:t>winter</a:t>
            </a:r>
            <a:r>
              <a:rPr lang="ko-KR" altLang="en-US" dirty="0"/>
              <a:t>에 적용해보도록 하겠습니다</a:t>
            </a:r>
            <a:r>
              <a:rPr lang="en-US" altLang="ko-KR" dirty="0"/>
              <a:t>. </a:t>
            </a:r>
            <a:r>
              <a:rPr lang="ko-KR" altLang="en-US" dirty="0"/>
              <a:t>실험 전 제가 생각한 </a:t>
            </a:r>
            <a:r>
              <a:rPr lang="en-US" altLang="ko-KR" dirty="0" err="1"/>
              <a:t>summe</a:t>
            </a:r>
            <a:r>
              <a:rPr lang="ko-KR" altLang="en-US" dirty="0"/>
              <a:t>와 </a:t>
            </a:r>
            <a:r>
              <a:rPr lang="en-US" altLang="ko-KR" dirty="0"/>
              <a:t>winter</a:t>
            </a:r>
            <a:r>
              <a:rPr lang="ko-KR" altLang="en-US" dirty="0"/>
              <a:t>의 관계는 다음과 같습니다</a:t>
            </a:r>
            <a:r>
              <a:rPr lang="en-US" altLang="ko-KR" dirty="0"/>
              <a:t>. Season</a:t>
            </a:r>
            <a:r>
              <a:rPr lang="ko-KR" altLang="en-US" dirty="0"/>
              <a:t>이라는 계절 개념 안에 포함되며 이 곳 </a:t>
            </a:r>
            <a:r>
              <a:rPr lang="ko-KR" altLang="en-US" dirty="0" err="1"/>
              <a:t>어딘가에</a:t>
            </a:r>
            <a:r>
              <a:rPr lang="ko-KR" altLang="en-US" dirty="0"/>
              <a:t> 가을이라는 개념이 존재할 것입니다</a:t>
            </a:r>
            <a:r>
              <a:rPr lang="en-US" altLang="ko-KR" dirty="0"/>
              <a:t>. </a:t>
            </a:r>
            <a:r>
              <a:rPr lang="ko-KR" altLang="en-US" dirty="0"/>
              <a:t>그렇다면 </a:t>
            </a:r>
            <a:r>
              <a:rPr lang="en-US" altLang="ko-KR" dirty="0"/>
              <a:t>summer</a:t>
            </a:r>
            <a:r>
              <a:rPr lang="ko-KR" altLang="en-US" dirty="0"/>
              <a:t>에서 </a:t>
            </a:r>
            <a:r>
              <a:rPr lang="en-US" altLang="ko-KR" dirty="0"/>
              <a:t>winter</a:t>
            </a:r>
            <a:r>
              <a:rPr lang="ko-KR" altLang="en-US" dirty="0"/>
              <a:t>로 가는 </a:t>
            </a:r>
            <a:r>
              <a:rPr lang="en-US" altLang="ko-KR" dirty="0"/>
              <a:t>latent vector </a:t>
            </a:r>
            <a:r>
              <a:rPr lang="ko-KR" altLang="en-US" dirty="0"/>
              <a:t>사이에 존재할 것인지</a:t>
            </a:r>
            <a:r>
              <a:rPr lang="en-US" altLang="ko-KR" dirty="0"/>
              <a:t>, </a:t>
            </a:r>
            <a:r>
              <a:rPr lang="ko-KR" altLang="en-US" dirty="0" err="1"/>
              <a:t>두번</a:t>
            </a:r>
            <a:r>
              <a:rPr lang="ko-KR" altLang="en-US" dirty="0"/>
              <a:t> 거쳐서 가야할 것인지</a:t>
            </a:r>
            <a:r>
              <a:rPr lang="en-US" altLang="ko-KR" dirty="0"/>
              <a:t>, </a:t>
            </a:r>
            <a:r>
              <a:rPr lang="ko-KR" altLang="en-US" dirty="0"/>
              <a:t>유연하게 가을을 통과해서 갈 것인지 세가지 가능성에 대하여 생각해볼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705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위와 같은 실험을 생각하였습니다</a:t>
            </a:r>
            <a:r>
              <a:rPr lang="en-US" altLang="ko-KR" dirty="0"/>
              <a:t>. </a:t>
            </a:r>
            <a:r>
              <a:rPr lang="ko-KR" altLang="en-US" dirty="0"/>
              <a:t>참고로 앞의 </a:t>
            </a:r>
            <a:r>
              <a:rPr lang="en-US" altLang="ko-KR" dirty="0"/>
              <a:t>positive</a:t>
            </a:r>
            <a:r>
              <a:rPr lang="ko-KR" altLang="en-US" dirty="0"/>
              <a:t>와 </a:t>
            </a:r>
            <a:r>
              <a:rPr lang="en-US" altLang="ko-KR" dirty="0"/>
              <a:t>unconditional</a:t>
            </a:r>
            <a:r>
              <a:rPr lang="ko-KR" altLang="en-US" dirty="0"/>
              <a:t>은 앞서 포함관계로 보았습니다</a:t>
            </a:r>
            <a:r>
              <a:rPr lang="en-US" altLang="ko-KR" dirty="0"/>
              <a:t>. </a:t>
            </a:r>
            <a:r>
              <a:rPr lang="ko-KR" altLang="en-US" dirty="0"/>
              <a:t>무조건적으로 포함관계일 필요는 없지만 생성되는 이미지에서 변화를 관찰하기 위하여 포함관계를 택한 것으로 보입니다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초반 실험에서 </a:t>
            </a:r>
            <a:r>
              <a:rPr lang="en-US" altLang="ko-KR" dirty="0"/>
              <a:t>seasonslider3, 4</a:t>
            </a:r>
            <a:r>
              <a:rPr lang="ko-KR" altLang="en-US" dirty="0"/>
              <a:t>의 </a:t>
            </a:r>
            <a:r>
              <a:rPr lang="en-US" altLang="ko-KR" dirty="0"/>
              <a:t>target </a:t>
            </a:r>
            <a:r>
              <a:rPr lang="ko-KR" altLang="en-US" dirty="0"/>
              <a:t>설정을 잘못하여 이를 고쳐 </a:t>
            </a:r>
            <a:r>
              <a:rPr lang="en-US" altLang="ko-KR" dirty="0"/>
              <a:t>seasonslider5, seasonslider6</a:t>
            </a:r>
            <a:r>
              <a:rPr lang="ko-KR" altLang="en-US" dirty="0"/>
              <a:t>를 학습하였습니다</a:t>
            </a:r>
            <a:r>
              <a:rPr lang="en-US" altLang="ko-KR" dirty="0"/>
              <a:t>. Seasonslider3, 4</a:t>
            </a:r>
            <a:r>
              <a:rPr lang="ko-KR" altLang="en-US" dirty="0"/>
              <a:t>는 추가 학습이 된 것으로 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여름과 겨울의 특징이 강조된 순서를 따지지 않는다면 총 </a:t>
            </a:r>
            <a:r>
              <a:rPr lang="en-US" altLang="ko-KR" dirty="0"/>
              <a:t>3</a:t>
            </a:r>
            <a:r>
              <a:rPr lang="ko-KR" altLang="en-US" dirty="0"/>
              <a:t>가지 종류의 </a:t>
            </a:r>
            <a:r>
              <a:rPr lang="en-US" altLang="ko-KR" dirty="0"/>
              <a:t>slider </a:t>
            </a:r>
            <a:r>
              <a:rPr lang="ko-KR" altLang="en-US" dirty="0"/>
              <a:t>모델이 전체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en-US" altLang="ko-KR" dirty="0"/>
              <a:t>model</a:t>
            </a:r>
            <a:r>
              <a:rPr lang="ko-KR" altLang="en-US" dirty="0"/>
              <a:t>로 학습되었습니다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Attribute</a:t>
            </a:r>
            <a:r>
              <a:rPr lang="ko-KR" altLang="en-US" dirty="0"/>
              <a:t>는 </a:t>
            </a:r>
            <a:r>
              <a:rPr lang="en-US" altLang="ko-KR" dirty="0"/>
              <a:t>disentanglement</a:t>
            </a:r>
            <a:r>
              <a:rPr lang="ko-KR" altLang="en-US" dirty="0"/>
              <a:t>에 대한 정보를 </a:t>
            </a:r>
            <a:r>
              <a:rPr lang="ko-KR" altLang="en-US" dirty="0" err="1"/>
              <a:t>비워두기</a:t>
            </a:r>
            <a:r>
              <a:rPr lang="ko-KR" altLang="en-US" dirty="0"/>
              <a:t> 위하여 공백은 허용되지 않아 모두 점으로 공통되게 제공하였습니다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2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고정 </a:t>
            </a:r>
            <a:r>
              <a:rPr lang="en-US" altLang="ko-KR" dirty="0"/>
              <a:t>seed</a:t>
            </a:r>
            <a:r>
              <a:rPr lang="ko-KR" altLang="en-US" dirty="0"/>
              <a:t>는 좋아하는 </a:t>
            </a:r>
            <a:r>
              <a:rPr lang="en-US" altLang="ko-KR" dirty="0"/>
              <a:t>4</a:t>
            </a:r>
            <a:r>
              <a:rPr lang="ko-KR" altLang="en-US" dirty="0"/>
              <a:t>개의 숫자로 임의로 고정하였으며 </a:t>
            </a:r>
            <a:r>
              <a:rPr lang="en-US" altLang="ko-KR" dirty="0"/>
              <a:t>condition prompt </a:t>
            </a:r>
            <a:r>
              <a:rPr lang="ko-KR" altLang="en-US" dirty="0"/>
              <a:t>외의 이미지 생성시 사용된 </a:t>
            </a:r>
            <a:r>
              <a:rPr lang="en-US" altLang="ko-KR" dirty="0"/>
              <a:t>prompt</a:t>
            </a:r>
            <a:r>
              <a:rPr lang="ko-KR" altLang="en-US" dirty="0"/>
              <a:t>는 크게 </a:t>
            </a:r>
            <a:r>
              <a:rPr lang="en-US" altLang="ko-KR" dirty="0"/>
              <a:t>2</a:t>
            </a:r>
            <a:r>
              <a:rPr lang="ko-KR" altLang="en-US" dirty="0"/>
              <a:t>종류로 총 </a:t>
            </a:r>
            <a:r>
              <a:rPr lang="en-US" altLang="ko-KR" dirty="0"/>
              <a:t>7</a:t>
            </a:r>
            <a:r>
              <a:rPr lang="ko-KR" altLang="en-US" dirty="0"/>
              <a:t>개입니다</a:t>
            </a:r>
            <a:r>
              <a:rPr lang="en-US" altLang="ko-KR" dirty="0"/>
              <a:t>. Unconditional generation</a:t>
            </a:r>
            <a:r>
              <a:rPr lang="ko-KR" altLang="en-US" dirty="0"/>
              <a:t>을 위한 공백의 </a:t>
            </a:r>
            <a:r>
              <a:rPr lang="en-US" altLang="ko-KR" dirty="0"/>
              <a:t>prompt</a:t>
            </a:r>
            <a:r>
              <a:rPr lang="ko-KR" altLang="en-US" dirty="0"/>
              <a:t>와 풍경을 보기 위한 </a:t>
            </a:r>
            <a:r>
              <a:rPr lang="en-US" altLang="ko-KR" dirty="0"/>
              <a:t>6</a:t>
            </a:r>
            <a:r>
              <a:rPr lang="ko-KR" altLang="en-US" dirty="0"/>
              <a:t>개의 </a:t>
            </a:r>
            <a:r>
              <a:rPr lang="en-US" altLang="ko-KR" dirty="0"/>
              <a:t>prompt</a:t>
            </a:r>
            <a:r>
              <a:rPr lang="ko-KR" altLang="en-US" dirty="0"/>
              <a:t>로 구성되었습니다</a:t>
            </a:r>
            <a:r>
              <a:rPr lang="en-US" altLang="ko-KR" dirty="0"/>
              <a:t>. 8k, realistic</a:t>
            </a:r>
            <a:r>
              <a:rPr lang="ko-KR" altLang="en-US" dirty="0"/>
              <a:t>은 공통된 </a:t>
            </a:r>
            <a:r>
              <a:rPr lang="en-US" altLang="ko-KR" dirty="0"/>
              <a:t>prompt</a:t>
            </a:r>
            <a:r>
              <a:rPr lang="ko-KR" altLang="en-US" dirty="0"/>
              <a:t>로 주었으며 </a:t>
            </a:r>
            <a:r>
              <a:rPr lang="en-US" altLang="ko-KR" dirty="0"/>
              <a:t>landscape</a:t>
            </a:r>
            <a:r>
              <a:rPr lang="ko-KR" altLang="en-US" dirty="0"/>
              <a:t>냐</a:t>
            </a:r>
            <a:r>
              <a:rPr lang="en-US" altLang="ko-KR" dirty="0"/>
              <a:t>, </a:t>
            </a:r>
            <a:r>
              <a:rPr lang="ko-KR" altLang="en-US" dirty="0"/>
              <a:t>앞서 </a:t>
            </a:r>
            <a:r>
              <a:rPr lang="en-US" altLang="ko-KR" dirty="0"/>
              <a:t>targe</a:t>
            </a:r>
            <a:r>
              <a:rPr lang="ko-KR" altLang="en-US" dirty="0"/>
              <a:t>으로 설정한 </a:t>
            </a:r>
            <a:r>
              <a:rPr lang="en-US" altLang="ko-KR" dirty="0"/>
              <a:t>season</a:t>
            </a:r>
            <a:r>
              <a:rPr lang="ko-KR" altLang="en-US" dirty="0"/>
              <a:t>이냐</a:t>
            </a:r>
            <a:r>
              <a:rPr lang="en-US" altLang="ko-KR" dirty="0"/>
              <a:t>, season</a:t>
            </a:r>
            <a:r>
              <a:rPr lang="ko-KR" altLang="en-US" dirty="0"/>
              <a:t>의 사계절 </a:t>
            </a:r>
            <a:r>
              <a:rPr lang="ko-KR" altLang="en-US" dirty="0" err="1"/>
              <a:t>각각이냐로</a:t>
            </a:r>
            <a:r>
              <a:rPr lang="ko-KR" altLang="en-US" dirty="0"/>
              <a:t> 나누어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80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잠시 짚고 넘어갈 것이</a:t>
            </a:r>
            <a:r>
              <a:rPr lang="en-US" altLang="ko-KR" dirty="0"/>
              <a:t> </a:t>
            </a:r>
            <a:r>
              <a:rPr lang="en-US" altLang="ko-KR" dirty="0" err="1"/>
              <a:t>landscap</a:t>
            </a:r>
            <a:r>
              <a:rPr lang="ko-KR" altLang="en-US" dirty="0"/>
              <a:t>와 </a:t>
            </a:r>
            <a:r>
              <a:rPr lang="en-US" altLang="ko-KR" dirty="0"/>
              <a:t>landscape of, </a:t>
            </a:r>
            <a:r>
              <a:rPr lang="ko-KR" altLang="en-US" dirty="0"/>
              <a:t>즉 관사 </a:t>
            </a:r>
            <a:r>
              <a:rPr lang="en-US" altLang="ko-KR" dirty="0"/>
              <a:t>of</a:t>
            </a:r>
            <a:r>
              <a:rPr lang="ko-KR" altLang="en-US" dirty="0"/>
              <a:t>의 유무의 차이를 생각해볼 수 있습니다</a:t>
            </a:r>
            <a:r>
              <a:rPr lang="en-US" altLang="ko-KR" dirty="0"/>
              <a:t>. Seasonslider4</a:t>
            </a:r>
            <a:r>
              <a:rPr lang="ko-KR" altLang="en-US" dirty="0"/>
              <a:t>를 </a:t>
            </a:r>
            <a:r>
              <a:rPr lang="en-US" altLang="ko-KR" dirty="0"/>
              <a:t>seed 645</a:t>
            </a:r>
            <a:r>
              <a:rPr lang="ko-KR" altLang="en-US" dirty="0"/>
              <a:t>로 고정하고 각각을 생성해보았을 때 두번째</a:t>
            </a:r>
            <a:r>
              <a:rPr lang="en-US" altLang="ko-KR" dirty="0"/>
              <a:t>, </a:t>
            </a:r>
            <a:r>
              <a:rPr lang="ko-KR" altLang="en-US" dirty="0"/>
              <a:t>세번째 </a:t>
            </a:r>
            <a:r>
              <a:rPr lang="en-US" altLang="ko-KR" dirty="0"/>
              <a:t>scale </a:t>
            </a:r>
            <a:r>
              <a:rPr lang="ko-KR" altLang="en-US" dirty="0"/>
              <a:t>정도에서 미묘한 차이가 있었으나 큰 차이가 없다고 가정한 뒤 감안하고 넘어가기로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52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Seasonslider1</a:t>
            </a:r>
            <a:r>
              <a:rPr lang="ko-KR" altLang="en-US" dirty="0"/>
              <a:t>의 전체적인 </a:t>
            </a:r>
            <a:r>
              <a:rPr lang="en-US" altLang="ko-KR" dirty="0"/>
              <a:t>unconditional prompt </a:t>
            </a:r>
            <a:r>
              <a:rPr lang="ko-KR" altLang="en-US" dirty="0"/>
              <a:t>결과는 다음과 같습니다</a:t>
            </a:r>
            <a:r>
              <a:rPr lang="en-US" altLang="ko-KR" dirty="0"/>
              <a:t>. </a:t>
            </a:r>
            <a:r>
              <a:rPr lang="ko-KR" altLang="en-US" dirty="0"/>
              <a:t>참고로 앞서 나눈 </a:t>
            </a:r>
            <a:r>
              <a:rPr lang="en-US" altLang="ko-KR" dirty="0"/>
              <a:t>prompt</a:t>
            </a:r>
            <a:r>
              <a:rPr lang="ko-KR" altLang="en-US" dirty="0"/>
              <a:t>와 </a:t>
            </a:r>
            <a:r>
              <a:rPr lang="en-US" altLang="ko-KR" dirty="0"/>
              <a:t>seed, slider </a:t>
            </a:r>
            <a:r>
              <a:rPr lang="ko-KR" altLang="en-US" dirty="0"/>
              <a:t>종류로 따져보았을 때 총 </a:t>
            </a:r>
            <a:r>
              <a:rPr lang="en-US" altLang="ko-KR" dirty="0"/>
              <a:t>168</a:t>
            </a:r>
            <a:r>
              <a:rPr lang="ko-KR" altLang="en-US" dirty="0"/>
              <a:t>개의 이미지가 생성됩니다</a:t>
            </a:r>
            <a:r>
              <a:rPr lang="en-US" altLang="ko-KR" dirty="0"/>
              <a:t>. </a:t>
            </a:r>
            <a:r>
              <a:rPr lang="ko-KR" altLang="en-US" dirty="0"/>
              <a:t>이를 모두 보고 넘어갈 수 없으므로 </a:t>
            </a:r>
            <a:r>
              <a:rPr lang="en-US" altLang="ko-KR" dirty="0"/>
              <a:t>season slider1</a:t>
            </a:r>
            <a:r>
              <a:rPr lang="ko-KR" altLang="en-US" dirty="0"/>
              <a:t>의 </a:t>
            </a:r>
            <a:r>
              <a:rPr lang="en-US" altLang="ko-KR" dirty="0"/>
              <a:t>unconditional prompt </a:t>
            </a:r>
            <a:r>
              <a:rPr lang="ko-KR" altLang="en-US" dirty="0"/>
              <a:t>이후 특별한 이미지가 생성되지 않는 한 </a:t>
            </a:r>
            <a:r>
              <a:rPr lang="en-US" altLang="ko-KR" dirty="0"/>
              <a:t>seed 37</a:t>
            </a:r>
            <a:r>
              <a:rPr lang="ko-KR" altLang="en-US" dirty="0"/>
              <a:t>의 이미지를 기준으로 살펴보도록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97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 Diffusion model</a:t>
            </a:r>
            <a:r>
              <a:rPr lang="ko-KR" altLang="en-US" dirty="0"/>
              <a:t>을 </a:t>
            </a:r>
            <a:r>
              <a:rPr lang="en-US" altLang="ko-KR" dirty="0"/>
              <a:t>conditioned generation</a:t>
            </a:r>
            <a:r>
              <a:rPr lang="ko-KR" altLang="en-US" dirty="0"/>
              <a:t>과 관련하여 정리한 뒤</a:t>
            </a:r>
            <a:r>
              <a:rPr lang="en-US" altLang="ko-KR" dirty="0"/>
              <a:t>, concept slider </a:t>
            </a:r>
            <a:r>
              <a:rPr lang="ko-KR" altLang="en-US" dirty="0"/>
              <a:t>실험에 접근한 방식과 방법</a:t>
            </a:r>
            <a:r>
              <a:rPr lang="en-US" altLang="ko-KR" dirty="0"/>
              <a:t>, </a:t>
            </a:r>
            <a:r>
              <a:rPr lang="ko-KR" altLang="en-US" dirty="0"/>
              <a:t>실험 결과와 개선 방향에 대하여 짧게 알아본 뒤 발표를 마치도록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50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97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season slider1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참고로 생성되는 이미지에 대한 특징 및 설명은 매우 주관적이므로 보는 사람에 따라 다를 수 있음을 </a:t>
            </a:r>
            <a:r>
              <a:rPr lang="ko-KR" altLang="en-US" dirty="0" err="1"/>
              <a:t>알아두시면</a:t>
            </a:r>
            <a:r>
              <a:rPr lang="ko-KR" altLang="en-US" dirty="0"/>
              <a:t> 좋을 </a:t>
            </a:r>
            <a:r>
              <a:rPr lang="ko-KR" altLang="en-US" dirty="0" err="1"/>
              <a:t>것같습니다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63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525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75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583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31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37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 결과를 정리하면 왼쪽과 같으며 실험 결과에 따른 가설은 오른쪽과 같습니다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~~</a:t>
            </a:r>
          </a:p>
          <a:p>
            <a:r>
              <a:rPr lang="ko-KR" altLang="en-US" dirty="0"/>
              <a:t>결론적으로 </a:t>
            </a:r>
            <a:r>
              <a:rPr lang="en-US" altLang="ko-KR" dirty="0" err="1"/>
              <a:t>summe</a:t>
            </a:r>
            <a:r>
              <a:rPr lang="ko-KR" altLang="en-US" dirty="0"/>
              <a:t>와 </a:t>
            </a:r>
            <a:r>
              <a:rPr lang="en-US" altLang="ko-KR" dirty="0"/>
              <a:t>winter </a:t>
            </a:r>
            <a:r>
              <a:rPr lang="ko-KR" altLang="en-US" dirty="0"/>
              <a:t>사이의 </a:t>
            </a:r>
            <a:r>
              <a:rPr lang="en-US" altLang="ko-KR" dirty="0"/>
              <a:t>autumn</a:t>
            </a:r>
            <a:r>
              <a:rPr lang="ko-KR" altLang="en-US" dirty="0"/>
              <a:t>에 대한 특징은 학습되지 않습니다</a:t>
            </a:r>
            <a:r>
              <a:rPr lang="en-US" altLang="ko-KR" dirty="0"/>
              <a:t>. </a:t>
            </a:r>
            <a:r>
              <a:rPr lang="ko-KR" altLang="en-US" dirty="0"/>
              <a:t>다만 </a:t>
            </a:r>
            <a:r>
              <a:rPr lang="en-US" altLang="ko-KR" dirty="0" err="1"/>
              <a:t>winte</a:t>
            </a:r>
            <a:r>
              <a:rPr lang="ko-KR" altLang="en-US" dirty="0"/>
              <a:t>의 낙엽과 </a:t>
            </a:r>
            <a:r>
              <a:rPr lang="ko-KR" altLang="en-US" dirty="0" err="1"/>
              <a:t>초겨울같은</a:t>
            </a:r>
            <a:r>
              <a:rPr lang="ko-KR" altLang="en-US" dirty="0"/>
              <a:t> 특징은 학습될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세가지 </a:t>
            </a:r>
            <a:r>
              <a:rPr lang="en-US" altLang="ko-KR" dirty="0"/>
              <a:t>latent space</a:t>
            </a:r>
            <a:r>
              <a:rPr lang="ko-KR" altLang="en-US" dirty="0"/>
              <a:t>에 대한 가정을 생각해보았습니다만 </a:t>
            </a:r>
            <a:r>
              <a:rPr lang="en-US" altLang="ko-KR" dirty="0" err="1"/>
              <a:t>summe</a:t>
            </a:r>
            <a:r>
              <a:rPr lang="ko-KR" altLang="en-US" dirty="0"/>
              <a:t>와 </a:t>
            </a:r>
            <a:r>
              <a:rPr lang="en-US" altLang="ko-KR" dirty="0" err="1"/>
              <a:t>winte</a:t>
            </a:r>
            <a:r>
              <a:rPr lang="ko-KR" altLang="en-US" dirty="0"/>
              <a:t>를 반의관계로 생각한 오른쪽 그림과 같을 것으로 생각됩니다</a:t>
            </a:r>
            <a:r>
              <a:rPr lang="en-US" altLang="ko-KR" dirty="0"/>
              <a:t>. </a:t>
            </a:r>
            <a:r>
              <a:rPr lang="ko-KR" altLang="en-US" dirty="0"/>
              <a:t>이곳에 중간개념을 넣기 위해서는 두가지 방법이 있습니다</a:t>
            </a:r>
            <a:r>
              <a:rPr lang="en-US" altLang="ko-KR" dirty="0"/>
              <a:t>. </a:t>
            </a:r>
            <a:r>
              <a:rPr lang="ko-KR" altLang="en-US" dirty="0"/>
              <a:t>기존 </a:t>
            </a:r>
            <a:r>
              <a:rPr lang="en-US" altLang="ko-KR" dirty="0"/>
              <a:t>slider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연속해서 사용하는 것입니다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중간 개념을 </a:t>
            </a:r>
            <a:r>
              <a:rPr lang="en-US" altLang="ko-KR" dirty="0"/>
              <a:t>prompt</a:t>
            </a:r>
            <a:r>
              <a:rPr lang="ko-KR" altLang="en-US" dirty="0"/>
              <a:t>로 설정한 뒤 추론합니다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629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9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논문의 흐름은 다음과 같습니다</a:t>
            </a:r>
            <a:r>
              <a:rPr lang="en-US" altLang="ko-KR" dirty="0"/>
              <a:t>. </a:t>
            </a:r>
            <a:r>
              <a:rPr lang="ko-KR" altLang="en-US" dirty="0"/>
              <a:t>지금까지 수식 유도를 하며 논문을 이해하는 과정을 거쳤다면 발표를 위하여 전체 수식 유도 과정이 아닌 핵심적인 수식과 앞 전 논문의 수식이 어떻게 사용되었는지 알아볼 수 있도록 정리해보았습니다</a:t>
            </a:r>
            <a:r>
              <a:rPr lang="en-US" altLang="ko-KR" dirty="0"/>
              <a:t>. </a:t>
            </a:r>
            <a:r>
              <a:rPr lang="ko-KR" altLang="en-US" dirty="0"/>
              <a:t>물결 무늬로 된 논문들은 앞이나 뒤에 중심이 되는 논문들이 더 존재하나 생략했다는 뜻입니다</a:t>
            </a:r>
            <a:r>
              <a:rPr lang="en-US" altLang="ko-KR" dirty="0"/>
              <a:t>. </a:t>
            </a:r>
            <a:r>
              <a:rPr lang="ko-KR" altLang="en-US" dirty="0"/>
              <a:t>또한 논문을 짧게 줄여 표현한 위의 표현이 논문 제목을 의미하지는 않습니다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nonequilibrium</a:t>
            </a:r>
            <a:r>
              <a:rPr lang="ko-KR" altLang="en-US" dirty="0"/>
              <a:t>부터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88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r>
              <a:rPr lang="ko-KR" altLang="en-US" dirty="0"/>
              <a:t>은 </a:t>
            </a:r>
            <a:r>
              <a:rPr lang="en-US" altLang="ko-KR" dirty="0"/>
              <a:t>gaussian noise</a:t>
            </a:r>
            <a:r>
              <a:rPr lang="ko-KR" altLang="en-US" dirty="0"/>
              <a:t>를 통해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/>
              <a:t>noise</a:t>
            </a:r>
            <a:r>
              <a:rPr lang="ko-KR" altLang="en-US" dirty="0"/>
              <a:t>를 점진적으로 더하고 최종적으로 </a:t>
            </a:r>
            <a:r>
              <a:rPr lang="en-US" altLang="ko-KR" dirty="0"/>
              <a:t>gaussian noise </a:t>
            </a:r>
            <a:r>
              <a:rPr lang="ko-KR" altLang="en-US" dirty="0"/>
              <a:t>형태를 만든 뒤</a:t>
            </a:r>
            <a:r>
              <a:rPr lang="en-US" altLang="ko-KR" dirty="0"/>
              <a:t>, noise</a:t>
            </a:r>
            <a:r>
              <a:rPr lang="ko-KR" altLang="en-US" dirty="0"/>
              <a:t>를 가한 과정을 활용함으로써</a:t>
            </a:r>
            <a:r>
              <a:rPr lang="en-US" altLang="ko-KR" dirty="0"/>
              <a:t> noise</a:t>
            </a:r>
            <a:r>
              <a:rPr lang="ko-KR" altLang="en-US" dirty="0"/>
              <a:t>를 제거하여 </a:t>
            </a:r>
            <a:r>
              <a:rPr lang="en-US" altLang="ko-KR" dirty="0"/>
              <a:t>image</a:t>
            </a:r>
            <a:r>
              <a:rPr lang="ko-KR" altLang="en-US" dirty="0"/>
              <a:t>를 복구하거나 생성하는 </a:t>
            </a:r>
            <a:r>
              <a:rPr lang="en-US" altLang="ko-KR" dirty="0"/>
              <a:t>model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</a:t>
            </a:r>
            <a:r>
              <a:rPr lang="en-US" altLang="ko-KR" dirty="0"/>
              <a:t>slide</a:t>
            </a:r>
            <a:r>
              <a:rPr lang="ko-KR" altLang="en-US" dirty="0"/>
              <a:t>는 </a:t>
            </a:r>
            <a:r>
              <a:rPr lang="en-US" altLang="ko-KR" dirty="0" err="1"/>
              <a:t>nonquilibrium</a:t>
            </a:r>
            <a:r>
              <a:rPr lang="ko-KR" altLang="en-US" dirty="0"/>
              <a:t> 논문의 표현을 </a:t>
            </a:r>
            <a:r>
              <a:rPr lang="en-US" altLang="ko-KR" dirty="0"/>
              <a:t>DDPM </a:t>
            </a:r>
            <a:r>
              <a:rPr lang="ko-KR" altLang="en-US" dirty="0"/>
              <a:t>논문에서 </a:t>
            </a:r>
            <a:r>
              <a:rPr lang="en-US" altLang="ko-KR" dirty="0"/>
              <a:t>forward diffusion process, </a:t>
            </a:r>
            <a:r>
              <a:rPr lang="ko-KR" altLang="en-US" dirty="0"/>
              <a:t>즉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/>
              <a:t>noise</a:t>
            </a:r>
            <a:r>
              <a:rPr lang="ko-KR" altLang="en-US" dirty="0"/>
              <a:t>를 가하는 과정에 어떻게 가공하여 사용하였는지를 보여주고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ppt</a:t>
            </a:r>
            <a:r>
              <a:rPr lang="ko-KR" altLang="en-US" dirty="0"/>
              <a:t>의 수식이 너무 많으므로 아래의 이미지와 붉은 글씨 위주로 살펴본 뒤 전체 수식이 아닌 말로 대체하도록 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x_0</a:t>
            </a:r>
            <a:r>
              <a:rPr lang="ko-KR" altLang="en-US" dirty="0"/>
              <a:t>는 이미지 원본을</a:t>
            </a:r>
            <a:r>
              <a:rPr lang="en-US" altLang="ko-KR" dirty="0"/>
              <a:t>, </a:t>
            </a:r>
            <a:r>
              <a:rPr lang="en-US" altLang="ko-KR" dirty="0" err="1"/>
              <a:t>x_t</a:t>
            </a:r>
            <a:r>
              <a:rPr lang="ko-KR" altLang="en-US" dirty="0"/>
              <a:t>는 </a:t>
            </a:r>
            <a:r>
              <a:rPr lang="en-US" altLang="ko-KR" dirty="0"/>
              <a:t>t</a:t>
            </a:r>
            <a:r>
              <a:rPr lang="ko-KR" altLang="en-US" dirty="0"/>
              <a:t>번만큼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/>
              <a:t>gaussian noise</a:t>
            </a:r>
            <a:r>
              <a:rPr lang="ko-KR" altLang="en-US" dirty="0"/>
              <a:t>를 가한 이미지라고 보시면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nonequilibrium</a:t>
            </a:r>
            <a:r>
              <a:rPr lang="ko-KR" altLang="en-US" dirty="0"/>
              <a:t>에서는 </a:t>
            </a:r>
            <a:r>
              <a:rPr lang="en-US" altLang="ko-KR" dirty="0"/>
              <a:t>t_1</a:t>
            </a:r>
            <a:r>
              <a:rPr lang="ko-KR" altLang="en-US" dirty="0"/>
              <a:t>번째 </a:t>
            </a:r>
            <a:r>
              <a:rPr lang="en-US" altLang="ko-KR" dirty="0"/>
              <a:t>noise</a:t>
            </a:r>
            <a:r>
              <a:rPr lang="ko-KR" altLang="en-US" dirty="0"/>
              <a:t>를 가한 이미지가 주어졌을 때 </a:t>
            </a:r>
            <a:r>
              <a:rPr lang="en-US" altLang="ko-KR" dirty="0"/>
              <a:t>t</a:t>
            </a:r>
            <a:r>
              <a:rPr lang="ko-KR" altLang="en-US" dirty="0"/>
              <a:t>번째 </a:t>
            </a:r>
            <a:r>
              <a:rPr lang="en-US" altLang="ko-KR" dirty="0"/>
              <a:t>noise</a:t>
            </a:r>
            <a:r>
              <a:rPr lang="ko-KR" altLang="en-US" dirty="0"/>
              <a:t>를 가한 이미지에 대한 확률분포를 구하고자 하였습니다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noise</a:t>
            </a:r>
            <a:r>
              <a:rPr lang="ko-KR" altLang="en-US" dirty="0"/>
              <a:t>를 가하는 과정을 기억하는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이때</a:t>
            </a:r>
            <a:r>
              <a:rPr lang="en-US" altLang="ko-KR" dirty="0"/>
              <a:t>, noise</a:t>
            </a:r>
            <a:r>
              <a:rPr lang="ko-KR" altLang="en-US" dirty="0"/>
              <a:t>를 가하는 </a:t>
            </a:r>
            <a:r>
              <a:rPr lang="en-US" altLang="ko-KR" dirty="0"/>
              <a:t>timestep t</a:t>
            </a:r>
            <a:r>
              <a:rPr lang="ko-KR" altLang="en-US" dirty="0"/>
              <a:t>가 매우 길 경우</a:t>
            </a:r>
            <a:r>
              <a:rPr lang="en-US" altLang="ko-KR" dirty="0"/>
              <a:t>, noise</a:t>
            </a:r>
            <a:r>
              <a:rPr lang="ko-KR" altLang="en-US" dirty="0"/>
              <a:t>를 가하는 정도의 </a:t>
            </a:r>
            <a:r>
              <a:rPr lang="en-US" altLang="ko-KR" dirty="0"/>
              <a:t>variance schedule</a:t>
            </a:r>
            <a:r>
              <a:rPr lang="ko-KR" altLang="en-US" dirty="0"/>
              <a:t>이 매우 작아지게 됩니다</a:t>
            </a:r>
            <a:r>
              <a:rPr lang="en-US" altLang="ko-KR" dirty="0"/>
              <a:t>. </a:t>
            </a:r>
            <a:r>
              <a:rPr lang="ko-KR" altLang="en-US" dirty="0"/>
              <a:t>각각의 </a:t>
            </a:r>
            <a:r>
              <a:rPr lang="en-US" altLang="ko-KR" dirty="0"/>
              <a:t>timestep</a:t>
            </a:r>
            <a:r>
              <a:rPr lang="ko-KR" altLang="en-US" dirty="0"/>
              <a:t>에서의 변화가 작고 </a:t>
            </a:r>
            <a:r>
              <a:rPr lang="en-US" altLang="ko-KR" dirty="0"/>
              <a:t>forward process</a:t>
            </a:r>
            <a:r>
              <a:rPr lang="ko-KR" altLang="en-US" dirty="0"/>
              <a:t>의 분포가 </a:t>
            </a:r>
            <a:r>
              <a:rPr lang="en-US" altLang="ko-KR" dirty="0"/>
              <a:t>gaussian </a:t>
            </a:r>
            <a:r>
              <a:rPr lang="ko-KR" altLang="en-US" dirty="0"/>
              <a:t>분포임을 안다면 </a:t>
            </a:r>
            <a:r>
              <a:rPr lang="en-US" altLang="ko-KR" dirty="0"/>
              <a:t>noise</a:t>
            </a:r>
            <a:r>
              <a:rPr lang="ko-KR" altLang="en-US" dirty="0"/>
              <a:t>에서 </a:t>
            </a:r>
            <a:r>
              <a:rPr lang="en-US" altLang="ko-KR" dirty="0"/>
              <a:t>image</a:t>
            </a:r>
            <a:r>
              <a:rPr lang="ko-KR" altLang="en-US" dirty="0"/>
              <a:t>를 생성하는 </a:t>
            </a:r>
            <a:r>
              <a:rPr lang="en-US" altLang="ko-KR" dirty="0"/>
              <a:t>reverse </a:t>
            </a:r>
            <a:r>
              <a:rPr lang="en-US" altLang="ko-KR" dirty="0" err="1"/>
              <a:t>proces</a:t>
            </a:r>
            <a:r>
              <a:rPr lang="ko-KR" altLang="en-US" dirty="0"/>
              <a:t>의 분포 또한 </a:t>
            </a:r>
            <a:r>
              <a:rPr lang="en-US" altLang="ko-KR" dirty="0"/>
              <a:t>gaussian </a:t>
            </a:r>
            <a:r>
              <a:rPr lang="ko-KR" altLang="en-US" dirty="0"/>
              <a:t>분포입니다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이때</a:t>
            </a:r>
            <a:r>
              <a:rPr lang="en-US" altLang="ko-KR" dirty="0"/>
              <a:t>, DDPM</a:t>
            </a:r>
            <a:r>
              <a:rPr lang="ko-KR" altLang="en-US" dirty="0"/>
              <a:t>에서는 </a:t>
            </a:r>
            <a:r>
              <a:rPr lang="en-US" altLang="ko-KR" dirty="0"/>
              <a:t>noise</a:t>
            </a:r>
            <a:r>
              <a:rPr lang="ko-KR" altLang="en-US" dirty="0"/>
              <a:t>를 </a:t>
            </a:r>
            <a:r>
              <a:rPr lang="en-US" altLang="ko-KR" dirty="0"/>
              <a:t>timestep</a:t>
            </a:r>
            <a:r>
              <a:rPr lang="ko-KR" altLang="en-US" dirty="0"/>
              <a:t>을 더욱 유연하게 조절하고자 </a:t>
            </a:r>
            <a:r>
              <a:rPr lang="en-US" altLang="ko-KR" dirty="0"/>
              <a:t>alpha</a:t>
            </a:r>
            <a:r>
              <a:rPr lang="ko-KR" altLang="en-US" dirty="0"/>
              <a:t>값을 등장시켜 </a:t>
            </a:r>
            <a:r>
              <a:rPr lang="en-US" altLang="ko-KR" dirty="0"/>
              <a:t>x_0</a:t>
            </a:r>
            <a:r>
              <a:rPr lang="ko-KR" altLang="en-US" dirty="0"/>
              <a:t>에서 </a:t>
            </a:r>
            <a:r>
              <a:rPr lang="en-US" altLang="ko-KR" dirty="0" err="1"/>
              <a:t>x_t</a:t>
            </a:r>
            <a:r>
              <a:rPr lang="ko-KR" altLang="en-US" dirty="0"/>
              <a:t>로의 확률분포를 구하였습니다</a:t>
            </a:r>
            <a:r>
              <a:rPr lang="en-US" altLang="ko-KR" dirty="0"/>
              <a:t>. Gaussian </a:t>
            </a:r>
            <a:r>
              <a:rPr lang="en-US" altLang="ko-KR" dirty="0" err="1"/>
              <a:t>distributio</a:t>
            </a:r>
            <a:r>
              <a:rPr lang="ko-KR" altLang="en-US" dirty="0"/>
              <a:t>은 </a:t>
            </a:r>
            <a:r>
              <a:rPr lang="en-US" altLang="ko-KR" dirty="0"/>
              <a:t>reparameterization trick</a:t>
            </a:r>
            <a:r>
              <a:rPr lang="ko-KR" altLang="en-US" dirty="0"/>
              <a:t>을 많이 사용하는데 위의 </a:t>
            </a:r>
            <a:r>
              <a:rPr lang="en-US" altLang="ko-KR" dirty="0" err="1"/>
              <a:t>x_t</a:t>
            </a:r>
            <a:r>
              <a:rPr lang="ko-KR" altLang="en-US" dirty="0"/>
              <a:t>에 대한 수식이 뒤에 또 등장합니다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이때</a:t>
            </a:r>
            <a:r>
              <a:rPr lang="en-US" altLang="ko-KR" dirty="0"/>
              <a:t>, beta</a:t>
            </a:r>
            <a:r>
              <a:rPr lang="ko-KR" altLang="en-US" dirty="0"/>
              <a:t>로 먼저 수식을 유도한 뒤</a:t>
            </a:r>
            <a:r>
              <a:rPr lang="en-US" altLang="ko-KR" dirty="0"/>
              <a:t>, alpha</a:t>
            </a:r>
            <a:r>
              <a:rPr lang="ko-KR" altLang="en-US" dirty="0"/>
              <a:t>로 치환하는 편이 수식이 더 </a:t>
            </a:r>
            <a:r>
              <a:rPr lang="ko-KR" altLang="en-US" dirty="0" err="1"/>
              <a:t>깔끔해지므로</a:t>
            </a:r>
            <a:r>
              <a:rPr lang="ko-KR" altLang="en-US" dirty="0"/>
              <a:t> </a:t>
            </a:r>
            <a:r>
              <a:rPr lang="en-US" altLang="ko-KR" dirty="0"/>
              <a:t>alpha</a:t>
            </a:r>
            <a:r>
              <a:rPr lang="ko-KR" altLang="en-US" dirty="0"/>
              <a:t>가 등장한 것이 아닐까 싶습니다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07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/>
              <a:t>noise</a:t>
            </a:r>
            <a:r>
              <a:rPr lang="ko-KR" altLang="en-US" dirty="0"/>
              <a:t>를 주었다면 이제 이미지의 </a:t>
            </a:r>
            <a:r>
              <a:rPr lang="en-US" altLang="ko-KR" dirty="0"/>
              <a:t>noise</a:t>
            </a:r>
            <a:r>
              <a:rPr lang="ko-KR" altLang="en-US" dirty="0"/>
              <a:t>를 제거할 차례입니다</a:t>
            </a:r>
            <a:r>
              <a:rPr lang="en-US" altLang="ko-KR" dirty="0"/>
              <a:t>. </a:t>
            </a:r>
            <a:r>
              <a:rPr lang="ko-KR" altLang="en-US" dirty="0"/>
              <a:t>충분한 표준정규분포로 수렴하는 </a:t>
            </a:r>
            <a:r>
              <a:rPr lang="en-US" altLang="ko-KR" dirty="0"/>
              <a:t>noise</a:t>
            </a:r>
            <a:r>
              <a:rPr lang="ko-KR" altLang="en-US" dirty="0"/>
              <a:t>를 주었기에 </a:t>
            </a:r>
            <a:r>
              <a:rPr lang="en-US" altLang="ko-KR" dirty="0"/>
              <a:t>x_</a:t>
            </a:r>
            <a:r>
              <a:rPr lang="ko-KR" altLang="en-US" dirty="0"/>
              <a:t>대문자 </a:t>
            </a:r>
            <a:r>
              <a:rPr lang="en-US" altLang="ko-KR" dirty="0"/>
              <a:t>t</a:t>
            </a:r>
            <a:r>
              <a:rPr lang="ko-KR" altLang="en-US" dirty="0"/>
              <a:t>의 이미지는 표준정규분포에서 </a:t>
            </a:r>
            <a:r>
              <a:rPr lang="en-US" altLang="ko-KR" dirty="0"/>
              <a:t>sampling</a:t>
            </a:r>
            <a:r>
              <a:rPr lang="ko-KR" altLang="en-US" dirty="0"/>
              <a:t>하였다고 볼 수 있습니다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noise</a:t>
            </a:r>
            <a:r>
              <a:rPr lang="ko-KR" altLang="en-US" dirty="0"/>
              <a:t>를 제거할 때의 </a:t>
            </a:r>
            <a:r>
              <a:rPr lang="en-US" altLang="ko-KR" dirty="0"/>
              <a:t>reverse process q</a:t>
            </a:r>
            <a:r>
              <a:rPr lang="ko-KR" altLang="en-US" dirty="0"/>
              <a:t>에 대한 수식을 앞서 </a:t>
            </a:r>
            <a:r>
              <a:rPr lang="en-US" altLang="ko-KR" dirty="0"/>
              <a:t>noise</a:t>
            </a:r>
            <a:r>
              <a:rPr lang="ko-KR" altLang="en-US" dirty="0"/>
              <a:t>를 추가할 때의 </a:t>
            </a:r>
            <a:r>
              <a:rPr lang="en-US" altLang="ko-KR" dirty="0"/>
              <a:t>p</a:t>
            </a:r>
            <a:r>
              <a:rPr lang="ko-KR" altLang="en-US" dirty="0"/>
              <a:t>에 대한 수식을 </a:t>
            </a:r>
            <a:r>
              <a:rPr lang="en-US" altLang="ko-KR" dirty="0"/>
              <a:t>x_0</a:t>
            </a:r>
            <a:r>
              <a:rPr lang="ko-KR" altLang="en-US" dirty="0"/>
              <a:t>라는 </a:t>
            </a:r>
            <a:r>
              <a:rPr lang="en-US" altLang="ko-KR" dirty="0"/>
              <a:t>image</a:t>
            </a:r>
            <a:r>
              <a:rPr lang="ko-KR" altLang="en-US" dirty="0"/>
              <a:t>에서 시작하였다는 </a:t>
            </a:r>
            <a:r>
              <a:rPr lang="en-US" altLang="ko-KR" dirty="0"/>
              <a:t>condition</a:t>
            </a:r>
            <a:r>
              <a:rPr lang="ko-KR" altLang="en-US" dirty="0"/>
              <a:t>을 넣어주며 </a:t>
            </a:r>
            <a:r>
              <a:rPr lang="en-US" altLang="ko-KR" dirty="0" err="1"/>
              <a:t>Baye’s</a:t>
            </a:r>
            <a:r>
              <a:rPr lang="en-US" altLang="ko-KR" dirty="0"/>
              <a:t> rule</a:t>
            </a:r>
            <a:r>
              <a:rPr lang="ko-KR" altLang="en-US" dirty="0"/>
              <a:t>을 사용해줌으로써 표현해줄 수 있습니다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KL-divergence </a:t>
            </a:r>
            <a:r>
              <a:rPr lang="ko-KR" altLang="en-US" dirty="0"/>
              <a:t>등을 사용하여 </a:t>
            </a:r>
            <a:r>
              <a:rPr lang="en-US" altLang="ko-KR" dirty="0"/>
              <a:t>loss function</a:t>
            </a:r>
            <a:r>
              <a:rPr lang="ko-KR" altLang="en-US" dirty="0"/>
              <a:t>을 구해주면 위의 </a:t>
            </a:r>
            <a:r>
              <a:rPr lang="en-US" altLang="ko-KR" dirty="0" err="1"/>
              <a:t>L_vlb</a:t>
            </a:r>
            <a:r>
              <a:rPr lang="ko-KR" altLang="en-US" dirty="0"/>
              <a:t>와 같으며 </a:t>
            </a:r>
            <a:r>
              <a:rPr lang="en-US" altLang="ko-KR" dirty="0" err="1"/>
              <a:t>L_vlb</a:t>
            </a:r>
            <a:r>
              <a:rPr lang="ko-KR" altLang="en-US" dirty="0"/>
              <a:t>의 계수를 생략하는 </a:t>
            </a:r>
            <a:r>
              <a:rPr lang="en-US" altLang="ko-KR" dirty="0" err="1"/>
              <a:t>L_simpl</a:t>
            </a:r>
            <a:r>
              <a:rPr lang="ko-KR" altLang="en-US" dirty="0"/>
              <a:t>에 해당합니다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앞의 </a:t>
            </a:r>
            <a:r>
              <a:rPr lang="en-US" altLang="ko-KR" dirty="0" err="1"/>
              <a:t>x_t</a:t>
            </a:r>
            <a:r>
              <a:rPr lang="ko-KR" altLang="en-US" dirty="0"/>
              <a:t>에 대한 </a:t>
            </a:r>
            <a:r>
              <a:rPr lang="en-US" altLang="ko-KR" dirty="0" err="1"/>
              <a:t>reparameterizaiton</a:t>
            </a:r>
            <a:r>
              <a:rPr lang="ko-KR" altLang="en-US" dirty="0"/>
              <a:t>이 붉은 글씨로 사용되었습니다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설명이 너무 길었지만 줄이자면 </a:t>
            </a:r>
            <a:r>
              <a:rPr lang="en-US" altLang="ko-KR" dirty="0"/>
              <a:t>noise</a:t>
            </a:r>
            <a:r>
              <a:rPr lang="ko-KR" altLang="en-US" dirty="0"/>
              <a:t>를 주던 과정을 학습하여 </a:t>
            </a:r>
            <a:r>
              <a:rPr lang="en-US" altLang="ko-KR" dirty="0"/>
              <a:t>noise</a:t>
            </a:r>
            <a:r>
              <a:rPr lang="ko-KR" altLang="en-US" dirty="0"/>
              <a:t>를 제거하는 과정에 사용하여 </a:t>
            </a:r>
            <a:r>
              <a:rPr lang="en-US" altLang="ko-KR" dirty="0"/>
              <a:t>image</a:t>
            </a:r>
            <a:r>
              <a:rPr lang="ko-KR" altLang="en-US" dirty="0"/>
              <a:t>를 복구 또는 생성한다고 보시면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이때</a:t>
            </a:r>
            <a:r>
              <a:rPr lang="en-US" altLang="ko-KR" dirty="0"/>
              <a:t>, DDPM</a:t>
            </a:r>
            <a:r>
              <a:rPr lang="ko-KR" altLang="en-US" dirty="0"/>
              <a:t>은 </a:t>
            </a:r>
            <a:r>
              <a:rPr lang="en-US" altLang="ko-KR" dirty="0"/>
              <a:t>noise</a:t>
            </a:r>
            <a:r>
              <a:rPr lang="ko-KR" altLang="en-US" dirty="0"/>
              <a:t>를 주는 </a:t>
            </a:r>
            <a:r>
              <a:rPr lang="en-US" altLang="ko-KR" dirty="0"/>
              <a:t>schedule</a:t>
            </a:r>
            <a:r>
              <a:rPr lang="ko-KR" altLang="en-US" dirty="0"/>
              <a:t>과 관련된</a:t>
            </a:r>
            <a:r>
              <a:rPr lang="en-US" altLang="ko-KR" dirty="0"/>
              <a:t>, diffusion rate</a:t>
            </a:r>
            <a:r>
              <a:rPr lang="ko-KR" altLang="en-US" dirty="0"/>
              <a:t>를 학습될 수 있는 </a:t>
            </a:r>
            <a:r>
              <a:rPr lang="en-US" altLang="ko-KR" dirty="0"/>
              <a:t>parameter</a:t>
            </a:r>
            <a:r>
              <a:rPr lang="ko-KR" altLang="en-US" dirty="0"/>
              <a:t>로 설정할 수 있지만 실험 결과의 큰 차이가 없다는 점</a:t>
            </a:r>
            <a:r>
              <a:rPr lang="en-US" altLang="ko-KR" dirty="0"/>
              <a:t>, </a:t>
            </a:r>
            <a:r>
              <a:rPr lang="ko-KR" altLang="en-US" dirty="0"/>
              <a:t>더 효율적인 점을 감안하여 상수로 설정해준 뒤 실험을 진행하였습니다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228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DDPM </a:t>
            </a:r>
            <a:r>
              <a:rPr lang="ko-KR" altLang="en-US" dirty="0"/>
              <a:t>이전의 논문</a:t>
            </a:r>
            <a:r>
              <a:rPr lang="en-US" altLang="ko-KR" dirty="0"/>
              <a:t>, NCSN</a:t>
            </a:r>
            <a:r>
              <a:rPr lang="ko-KR" altLang="en-US" dirty="0"/>
              <a:t>을 알아본 뒤 넘어가도록 하겠습니다</a:t>
            </a:r>
            <a:r>
              <a:rPr lang="en-US" altLang="ko-KR" dirty="0"/>
              <a:t>. NCSN</a:t>
            </a:r>
            <a:r>
              <a:rPr lang="ko-KR" altLang="en-US" dirty="0"/>
              <a:t>은 </a:t>
            </a:r>
            <a:r>
              <a:rPr lang="en-US" altLang="ko-KR" dirty="0"/>
              <a:t>energy based model</a:t>
            </a:r>
            <a:r>
              <a:rPr lang="ko-KR" altLang="en-US" dirty="0"/>
              <a:t>을 추론하는 과정에서 나타난 모델입니다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energy-based model</a:t>
            </a:r>
            <a:r>
              <a:rPr lang="ko-KR" altLang="en-US" dirty="0"/>
              <a:t>이라 함은 확률 모델을 추론할 때 등장하는 모델입니다</a:t>
            </a:r>
            <a:r>
              <a:rPr lang="en-US" altLang="ko-KR" dirty="0"/>
              <a:t>. </a:t>
            </a:r>
            <a:r>
              <a:rPr lang="ko-KR" altLang="en-US" dirty="0"/>
              <a:t>구하고자 하는 모델 </a:t>
            </a:r>
            <a:r>
              <a:rPr lang="en-US" altLang="ko-KR" dirty="0"/>
              <a:t>q</a:t>
            </a:r>
            <a:r>
              <a:rPr lang="ko-KR" altLang="en-US" dirty="0"/>
              <a:t>가 있다면 이를 접근 가능한 모델 </a:t>
            </a:r>
            <a:r>
              <a:rPr lang="en-US" altLang="ko-KR" dirty="0"/>
              <a:t>f(x)</a:t>
            </a:r>
            <a:r>
              <a:rPr lang="ko-KR" altLang="en-US" dirty="0"/>
              <a:t>를 통해 표현하고자 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normalizing constant</a:t>
            </a:r>
            <a:r>
              <a:rPr lang="ko-KR" altLang="en-US" dirty="0"/>
              <a:t>인 </a:t>
            </a:r>
            <a:r>
              <a:rPr lang="en-US" altLang="ko-KR" dirty="0"/>
              <a:t>Z</a:t>
            </a:r>
            <a:r>
              <a:rPr lang="ko-KR" altLang="en-US" dirty="0"/>
              <a:t>를 구하기 매우 까다로워 지므로 </a:t>
            </a:r>
            <a:r>
              <a:rPr lang="en-US" altLang="ko-KR" dirty="0"/>
              <a:t>energy based model</a:t>
            </a:r>
            <a:r>
              <a:rPr lang="ko-KR" altLang="en-US" dirty="0"/>
              <a:t>의 분포를 </a:t>
            </a:r>
            <a:r>
              <a:rPr lang="en-US" altLang="ko-KR" dirty="0"/>
              <a:t>x</a:t>
            </a:r>
            <a:r>
              <a:rPr lang="ko-KR" altLang="en-US" dirty="0"/>
              <a:t>로 </a:t>
            </a:r>
            <a:r>
              <a:rPr lang="ko-KR" altLang="en-US" dirty="0" err="1"/>
              <a:t>미분함으로서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에 대한 </a:t>
            </a:r>
            <a:r>
              <a:rPr lang="en-US" altLang="ko-KR" dirty="0"/>
              <a:t>term</a:t>
            </a:r>
            <a:r>
              <a:rPr lang="ko-KR" altLang="en-US" dirty="0"/>
              <a:t>을 </a:t>
            </a:r>
            <a:r>
              <a:rPr lang="ko-KR" altLang="en-US" dirty="0" err="1"/>
              <a:t>없애주고자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위의 확률 분포 그림을 보시면 확률 분포의 기울기</a:t>
            </a:r>
            <a:r>
              <a:rPr lang="en-US" altLang="ko-KR" dirty="0"/>
              <a:t>, score</a:t>
            </a:r>
            <a:r>
              <a:rPr lang="ko-KR" altLang="en-US" dirty="0"/>
              <a:t>를 통해 가장 그럴듯한 </a:t>
            </a:r>
            <a:r>
              <a:rPr lang="en-US" altLang="ko-KR" dirty="0"/>
              <a:t>image</a:t>
            </a:r>
            <a:r>
              <a:rPr lang="ko-KR" altLang="en-US" dirty="0"/>
              <a:t>를 찾음을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확률 분포에서의 </a:t>
            </a:r>
            <a:r>
              <a:rPr lang="en-US" altLang="ko-KR" dirty="0"/>
              <a:t>gradient descent</a:t>
            </a:r>
            <a:r>
              <a:rPr lang="ko-KR" altLang="en-US" dirty="0"/>
              <a:t>를 적용했다고 보시면 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이를 저희가 구하고자 하는 데이터의 확률분포가 평균이 뮤</a:t>
            </a:r>
            <a:r>
              <a:rPr lang="en-US" altLang="ko-KR" dirty="0"/>
              <a:t>, </a:t>
            </a:r>
            <a:r>
              <a:rPr lang="ko-KR" altLang="en-US" dirty="0"/>
              <a:t>분산이 </a:t>
            </a:r>
            <a:r>
              <a:rPr lang="en-US" altLang="ko-KR" dirty="0"/>
              <a:t>sigma </a:t>
            </a:r>
            <a:r>
              <a:rPr lang="ko-KR" altLang="en-US" dirty="0"/>
              <a:t>제곱인 정규분포를 </a:t>
            </a:r>
            <a:r>
              <a:rPr lang="ko-KR" altLang="en-US" dirty="0" err="1"/>
              <a:t>따른다고</a:t>
            </a:r>
            <a:r>
              <a:rPr lang="ko-KR" altLang="en-US" dirty="0"/>
              <a:t> 할 경우 앞서 살펴본 </a:t>
            </a:r>
            <a:r>
              <a:rPr lang="en-US" altLang="ko-KR" dirty="0"/>
              <a:t>reparameterization trick</a:t>
            </a:r>
            <a:r>
              <a:rPr lang="ko-KR" altLang="en-US" dirty="0"/>
              <a:t>을 사용하여 </a:t>
            </a:r>
            <a:r>
              <a:rPr lang="en-US" altLang="ko-KR" dirty="0"/>
              <a:t>delta log </a:t>
            </a:r>
            <a:r>
              <a:rPr lang="en-US" altLang="ko-KR" dirty="0" err="1"/>
              <a:t>p_x</a:t>
            </a:r>
            <a:r>
              <a:rPr lang="ko-KR" altLang="en-US" dirty="0"/>
              <a:t>를 나타내고 이를 적용하여 앞서 살펴본 </a:t>
            </a:r>
            <a:r>
              <a:rPr lang="en-US" altLang="ko-KR" dirty="0"/>
              <a:t>Nonequilibrium, DDPM</a:t>
            </a:r>
            <a:r>
              <a:rPr lang="ko-KR" altLang="en-US" dirty="0"/>
              <a:t>에서 적용된 </a:t>
            </a:r>
            <a:r>
              <a:rPr lang="en-US" altLang="ko-KR" dirty="0"/>
              <a:t>alpha</a:t>
            </a:r>
            <a:r>
              <a:rPr lang="ko-KR" altLang="en-US" dirty="0"/>
              <a:t>와 </a:t>
            </a:r>
            <a:r>
              <a:rPr lang="en-US" altLang="ko-KR" dirty="0"/>
              <a:t>epsilon</a:t>
            </a:r>
            <a:r>
              <a:rPr lang="ko-KR" altLang="en-US" dirty="0"/>
              <a:t>값을 적용한 아래의 </a:t>
            </a:r>
            <a:r>
              <a:rPr lang="en-US" altLang="ko-KR" dirty="0"/>
              <a:t>score function</a:t>
            </a:r>
            <a:r>
              <a:rPr lang="ko-KR" altLang="en-US" dirty="0"/>
              <a:t>이 사용되게 됩니다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밑의 </a:t>
            </a:r>
            <a:r>
              <a:rPr lang="en-US" altLang="ko-KR" dirty="0"/>
              <a:t>score function</a:t>
            </a:r>
            <a:r>
              <a:rPr lang="ko-KR" altLang="en-US" dirty="0"/>
              <a:t>의 붉은 글씨는 뒤에 또 다시 사용됩니다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856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en-US" altLang="ko-KR" dirty="0"/>
              <a:t>DDIM</a:t>
            </a:r>
            <a:r>
              <a:rPr lang="ko-KR" altLang="en-US" dirty="0"/>
              <a:t>이 등장합니다</a:t>
            </a:r>
            <a:r>
              <a:rPr lang="en-US" altLang="ko-KR" dirty="0"/>
              <a:t>. DDIM</a:t>
            </a:r>
            <a:r>
              <a:rPr lang="ko-KR" altLang="en-US" dirty="0"/>
              <a:t>은 </a:t>
            </a:r>
            <a:r>
              <a:rPr lang="en-US" altLang="ko-KR" dirty="0"/>
              <a:t>DDPM</a:t>
            </a:r>
            <a:r>
              <a:rPr lang="ko-KR" altLang="en-US" dirty="0"/>
              <a:t>이 </a:t>
            </a:r>
            <a:r>
              <a:rPr lang="en-US" altLang="ko-KR" dirty="0" err="1"/>
              <a:t>markovian</a:t>
            </a:r>
            <a:r>
              <a:rPr lang="en-US" altLang="ko-KR" dirty="0"/>
              <a:t> process</a:t>
            </a:r>
            <a:r>
              <a:rPr lang="ko-KR" altLang="en-US" dirty="0"/>
              <a:t>인 것을 </a:t>
            </a:r>
            <a:r>
              <a:rPr lang="en-US" altLang="ko-KR" dirty="0"/>
              <a:t>non-</a:t>
            </a:r>
            <a:r>
              <a:rPr lang="en-US" altLang="ko-KR" dirty="0" err="1"/>
              <a:t>markovian</a:t>
            </a:r>
            <a:r>
              <a:rPr lang="en-US" altLang="ko-KR" dirty="0"/>
              <a:t> process</a:t>
            </a:r>
            <a:r>
              <a:rPr lang="ko-KR" altLang="en-US" dirty="0"/>
              <a:t>로 일반화하여 여러가지 장점을 만들어냅니다</a:t>
            </a:r>
            <a:r>
              <a:rPr lang="en-US" altLang="ko-KR" dirty="0"/>
              <a:t>. </a:t>
            </a:r>
            <a:r>
              <a:rPr lang="ko-KR" altLang="en-US" dirty="0"/>
              <a:t>줄이자면 기존의 </a:t>
            </a:r>
            <a:r>
              <a:rPr lang="en-US" altLang="ko-KR" dirty="0"/>
              <a:t>DDPM</a:t>
            </a:r>
            <a:r>
              <a:rPr lang="ko-KR" altLang="en-US" dirty="0"/>
              <a:t>은 </a:t>
            </a:r>
            <a:r>
              <a:rPr lang="en-US" altLang="ko-KR" dirty="0"/>
              <a:t>noise</a:t>
            </a:r>
            <a:r>
              <a:rPr lang="ko-KR" altLang="en-US" dirty="0"/>
              <a:t>로부터 </a:t>
            </a:r>
            <a:r>
              <a:rPr lang="en-US" altLang="ko-KR" dirty="0"/>
              <a:t>image</a:t>
            </a:r>
            <a:r>
              <a:rPr lang="ko-KR" altLang="en-US" dirty="0"/>
              <a:t>를 복구하는 과정에는 </a:t>
            </a:r>
            <a:r>
              <a:rPr lang="en-US" altLang="ko-KR" dirty="0"/>
              <a:t>x_0</a:t>
            </a:r>
            <a:r>
              <a:rPr lang="ko-KR" altLang="en-US" dirty="0"/>
              <a:t>로 </a:t>
            </a:r>
            <a:r>
              <a:rPr lang="en-US" altLang="ko-KR" dirty="0"/>
              <a:t>condition</a:t>
            </a:r>
            <a:r>
              <a:rPr lang="ko-KR" altLang="en-US" dirty="0"/>
              <a:t>으로 주지만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/>
              <a:t>noise</a:t>
            </a:r>
            <a:r>
              <a:rPr lang="ko-KR" altLang="en-US" dirty="0"/>
              <a:t>를 가할 때는 </a:t>
            </a:r>
            <a:r>
              <a:rPr lang="en-US" altLang="ko-KR" dirty="0"/>
              <a:t>x_0</a:t>
            </a:r>
            <a:r>
              <a:rPr lang="ko-KR" altLang="en-US" dirty="0"/>
              <a:t>의 </a:t>
            </a:r>
            <a:r>
              <a:rPr lang="en-US" altLang="ko-KR" dirty="0" err="1"/>
              <a:t>conditio</a:t>
            </a:r>
            <a:r>
              <a:rPr lang="ko-KR" altLang="en-US" dirty="0"/>
              <a:t>을 주지 않고 </a:t>
            </a:r>
            <a:r>
              <a:rPr lang="en-US" altLang="ko-KR" dirty="0"/>
              <a:t>stochastic</a:t>
            </a:r>
            <a:r>
              <a:rPr lang="ko-KR" altLang="en-US" dirty="0"/>
              <a:t>하게 </a:t>
            </a:r>
            <a:r>
              <a:rPr lang="en-US" altLang="ko-KR" dirty="0"/>
              <a:t>noise</a:t>
            </a:r>
            <a:r>
              <a:rPr lang="ko-KR" altLang="en-US" dirty="0"/>
              <a:t>를 가해주었습니다</a:t>
            </a:r>
            <a:r>
              <a:rPr lang="en-US" altLang="ko-KR" dirty="0"/>
              <a:t>. DDIM</a:t>
            </a:r>
            <a:r>
              <a:rPr lang="ko-KR" altLang="en-US" dirty="0"/>
              <a:t>의 경우 </a:t>
            </a:r>
            <a:r>
              <a:rPr lang="en-US" altLang="ko-KR" dirty="0"/>
              <a:t>noise</a:t>
            </a:r>
            <a:r>
              <a:rPr lang="ko-KR" altLang="en-US" dirty="0"/>
              <a:t>를 가해줄 때에도 </a:t>
            </a:r>
            <a:r>
              <a:rPr lang="en-US" altLang="ko-KR" dirty="0"/>
              <a:t>x_0</a:t>
            </a:r>
            <a:r>
              <a:rPr lang="ko-KR" altLang="en-US" dirty="0"/>
              <a:t>의 </a:t>
            </a:r>
            <a:r>
              <a:rPr lang="en-US" altLang="ko-KR" dirty="0"/>
              <a:t>condition</a:t>
            </a:r>
            <a:r>
              <a:rPr lang="ko-KR" altLang="en-US" dirty="0"/>
              <a:t>을 고정적으로 </a:t>
            </a:r>
            <a:r>
              <a:rPr lang="ko-KR" altLang="en-US" dirty="0" err="1"/>
              <a:t>넣어줌으로써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에 </a:t>
            </a:r>
            <a:r>
              <a:rPr lang="en-US" altLang="ko-KR" dirty="0"/>
              <a:t>noise</a:t>
            </a:r>
            <a:r>
              <a:rPr lang="ko-KR" altLang="en-US" dirty="0"/>
              <a:t>를 가하고 제거할 때 모두 고정적으로 </a:t>
            </a:r>
            <a:r>
              <a:rPr lang="en-US" altLang="ko-KR" dirty="0"/>
              <a:t>x_0</a:t>
            </a:r>
            <a:r>
              <a:rPr lang="ko-KR" altLang="en-US" dirty="0"/>
              <a:t>로 </a:t>
            </a:r>
            <a:r>
              <a:rPr lang="ko-KR" altLang="en-US" dirty="0" err="1"/>
              <a:t>조건화되도록</a:t>
            </a:r>
            <a:r>
              <a:rPr lang="ko-KR" altLang="en-US" dirty="0"/>
              <a:t> 만들어주었습니다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이는 한 이미지에 </a:t>
            </a:r>
            <a:r>
              <a:rPr lang="en-US" altLang="ko-KR" dirty="0"/>
              <a:t>deterministic</a:t>
            </a:r>
            <a:r>
              <a:rPr lang="ko-KR" altLang="en-US" dirty="0"/>
              <a:t>한 결과를 </a:t>
            </a:r>
            <a:r>
              <a:rPr lang="ko-KR" altLang="en-US" dirty="0" err="1"/>
              <a:t>만들어주게하며</a:t>
            </a:r>
            <a:r>
              <a:rPr lang="ko-KR" altLang="en-US" dirty="0"/>
              <a:t> </a:t>
            </a:r>
            <a:r>
              <a:rPr lang="en-US" altLang="ko-KR" dirty="0"/>
              <a:t>noise</a:t>
            </a:r>
            <a:r>
              <a:rPr lang="ko-KR" altLang="en-US" dirty="0"/>
              <a:t>를 제거하는 </a:t>
            </a:r>
            <a:r>
              <a:rPr lang="en-US" altLang="ko-KR" dirty="0"/>
              <a:t>step </a:t>
            </a:r>
            <a:r>
              <a:rPr lang="ko-KR" altLang="en-US" dirty="0"/>
              <a:t>수를 </a:t>
            </a:r>
            <a:r>
              <a:rPr lang="en-US" altLang="ko-KR" dirty="0"/>
              <a:t>quality</a:t>
            </a:r>
            <a:r>
              <a:rPr lang="ko-KR" altLang="en-US" dirty="0"/>
              <a:t>를 크게 손상하지 않으며 줄이게 만들어주었습니다</a:t>
            </a:r>
            <a:r>
              <a:rPr lang="en-US" altLang="ko-KR" dirty="0"/>
              <a:t>. </a:t>
            </a:r>
            <a:r>
              <a:rPr lang="ko-KR" altLang="en-US" dirty="0"/>
              <a:t>무엇보다도 </a:t>
            </a:r>
            <a:r>
              <a:rPr lang="en-US" altLang="ko-KR" dirty="0"/>
              <a:t>conditioned </a:t>
            </a:r>
            <a:r>
              <a:rPr lang="en-US" altLang="ko-KR" dirty="0" err="1"/>
              <a:t>generatio</a:t>
            </a:r>
            <a:r>
              <a:rPr lang="ko-KR" altLang="en-US" dirty="0"/>
              <a:t>관점에서 이미지의 생성이 </a:t>
            </a:r>
            <a:r>
              <a:rPr lang="en-US" altLang="ko-KR" dirty="0"/>
              <a:t>deterministic</a:t>
            </a:r>
            <a:r>
              <a:rPr lang="ko-KR" altLang="en-US" dirty="0"/>
              <a:t>하기에 </a:t>
            </a:r>
            <a:r>
              <a:rPr lang="en-US" altLang="ko-KR" dirty="0"/>
              <a:t>latent space</a:t>
            </a:r>
            <a:r>
              <a:rPr lang="ko-KR" altLang="en-US" dirty="0"/>
              <a:t>에서 </a:t>
            </a:r>
            <a:r>
              <a:rPr lang="en-US" altLang="ko-KR" dirty="0" err="1"/>
              <a:t>stylegan</a:t>
            </a:r>
            <a:r>
              <a:rPr lang="ko-KR" altLang="en-US" dirty="0"/>
              <a:t>처럼 유의미한 </a:t>
            </a:r>
            <a:r>
              <a:rPr lang="en-US" altLang="ko-KR" dirty="0" err="1"/>
              <a:t>interepolation</a:t>
            </a:r>
            <a:r>
              <a:rPr lang="ko-KR" altLang="en-US" dirty="0"/>
              <a:t>을 진행할 수 있음을 보여주었습니다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256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이후 </a:t>
            </a:r>
            <a:r>
              <a:rPr lang="en-US" altLang="ko-KR" dirty="0"/>
              <a:t>classifier </a:t>
            </a:r>
            <a:r>
              <a:rPr lang="en-US" altLang="ko-KR" dirty="0" err="1"/>
              <a:t>guidanc</a:t>
            </a:r>
            <a:r>
              <a:rPr lang="ko-KR" altLang="en-US" dirty="0"/>
              <a:t>에서 이미지에 조건화를 진행합니다</a:t>
            </a:r>
            <a:r>
              <a:rPr lang="en-US" altLang="ko-KR" dirty="0"/>
              <a:t>. </a:t>
            </a:r>
            <a:r>
              <a:rPr lang="ko-KR" altLang="en-US" dirty="0"/>
              <a:t>이때는 </a:t>
            </a:r>
            <a:r>
              <a:rPr lang="en-US" altLang="ko-KR" dirty="0"/>
              <a:t>classifier</a:t>
            </a:r>
            <a:r>
              <a:rPr lang="ko-KR" altLang="en-US" dirty="0"/>
              <a:t>를 따로 학습함으로써 이미지의 조건 </a:t>
            </a:r>
            <a:r>
              <a:rPr lang="en-US" altLang="ko-KR" dirty="0"/>
              <a:t>y</a:t>
            </a:r>
            <a:r>
              <a:rPr lang="ko-KR" altLang="en-US" dirty="0"/>
              <a:t>에 대한 </a:t>
            </a:r>
            <a:r>
              <a:rPr lang="en-US" altLang="ko-KR" dirty="0"/>
              <a:t>gradient</a:t>
            </a:r>
            <a:r>
              <a:rPr lang="ko-KR" altLang="en-US" dirty="0"/>
              <a:t>를 </a:t>
            </a:r>
            <a:r>
              <a:rPr lang="en-US" altLang="ko-KR" dirty="0"/>
              <a:t>DDPM</a:t>
            </a:r>
            <a:r>
              <a:rPr lang="ko-KR" altLang="en-US" dirty="0"/>
              <a:t>이 </a:t>
            </a:r>
            <a:r>
              <a:rPr lang="en-US" altLang="ko-KR" dirty="0"/>
              <a:t>noise</a:t>
            </a:r>
            <a:r>
              <a:rPr lang="ko-KR" altLang="en-US" dirty="0"/>
              <a:t>를 가하는 </a:t>
            </a:r>
            <a:r>
              <a:rPr lang="en-US" altLang="ko-KR" dirty="0"/>
              <a:t>gradient </a:t>
            </a:r>
            <a:r>
              <a:rPr lang="ko-KR" altLang="en-US" dirty="0"/>
              <a:t>값에 반영해줌으로써 </a:t>
            </a:r>
            <a:r>
              <a:rPr lang="en-US" altLang="ko-KR" dirty="0"/>
              <a:t>conditioning</a:t>
            </a:r>
            <a:r>
              <a:rPr lang="ko-KR" altLang="en-US" dirty="0"/>
              <a:t>을 진행하였습니다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classifier</a:t>
            </a:r>
            <a:r>
              <a:rPr lang="ko-KR" altLang="en-US" dirty="0"/>
              <a:t>를 매번 다시 </a:t>
            </a:r>
            <a:r>
              <a:rPr lang="ko-KR" altLang="en-US" dirty="0" err="1"/>
              <a:t>학습해야하며</a:t>
            </a:r>
            <a:r>
              <a:rPr lang="ko-KR" altLang="en-US" dirty="0"/>
              <a:t> </a:t>
            </a:r>
            <a:r>
              <a:rPr lang="en-US" altLang="ko-KR" dirty="0" err="1"/>
              <a:t>pipelin</a:t>
            </a:r>
            <a:r>
              <a:rPr lang="ko-KR" altLang="en-US" dirty="0"/>
              <a:t>이 </a:t>
            </a:r>
            <a:r>
              <a:rPr lang="ko-KR" altLang="en-US" dirty="0" err="1"/>
              <a:t>복잡해진다는</a:t>
            </a:r>
            <a:r>
              <a:rPr lang="ko-KR" altLang="en-US" dirty="0"/>
              <a:t> 단점이 존재하였습니다</a:t>
            </a:r>
            <a:r>
              <a:rPr lang="en-US" altLang="ko-KR" dirty="0"/>
              <a:t>. </a:t>
            </a:r>
            <a:r>
              <a:rPr lang="ko-KR" altLang="en-US" dirty="0"/>
              <a:t>붉은 글씨의 경우 앞서 </a:t>
            </a:r>
            <a:r>
              <a:rPr lang="en-US" altLang="ko-KR" dirty="0"/>
              <a:t>NCSN</a:t>
            </a:r>
            <a:r>
              <a:rPr lang="ko-KR" altLang="en-US" dirty="0"/>
              <a:t>에서 살펴본 </a:t>
            </a:r>
            <a:r>
              <a:rPr lang="en-US" altLang="ko-KR" dirty="0"/>
              <a:t>score </a:t>
            </a:r>
            <a:r>
              <a:rPr lang="en-US" altLang="ko-KR" dirty="0" err="1"/>
              <a:t>functio</a:t>
            </a:r>
            <a:r>
              <a:rPr lang="ko-KR" altLang="en-US" dirty="0"/>
              <a:t>을 구할 때 등장한 수식입니다</a:t>
            </a:r>
            <a:r>
              <a:rPr lang="en-US" altLang="ko-KR" dirty="0"/>
              <a:t>. </a:t>
            </a:r>
            <a:r>
              <a:rPr lang="ko-KR" altLang="en-US" dirty="0"/>
              <a:t>오메가의 경우 조건의 세기를 얼마나 강하게 할 것인지 조절할 수 있게 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77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</a:t>
            </a:r>
            <a:r>
              <a:rPr lang="en-US" altLang="ko-KR" dirty="0"/>
              <a:t>guidance</a:t>
            </a:r>
            <a:r>
              <a:rPr lang="ko-KR" altLang="en-US" dirty="0"/>
              <a:t>를 </a:t>
            </a:r>
            <a:r>
              <a:rPr lang="en-US" altLang="ko-KR" dirty="0"/>
              <a:t>classifier</a:t>
            </a:r>
            <a:r>
              <a:rPr lang="ko-KR" altLang="en-US" dirty="0"/>
              <a:t>를 별도로 학습하지</a:t>
            </a:r>
            <a:r>
              <a:rPr lang="en-US" altLang="ko-KR" dirty="0"/>
              <a:t> diffusion model </a:t>
            </a:r>
            <a:r>
              <a:rPr lang="ko-KR" altLang="en-US" dirty="0"/>
              <a:t>내부에서 자체적으로 진행하기 위하여 </a:t>
            </a:r>
            <a:r>
              <a:rPr lang="en-US" altLang="ko-KR" dirty="0"/>
              <a:t>classifier free guidance</a:t>
            </a:r>
            <a:r>
              <a:rPr lang="ko-KR" altLang="en-US" dirty="0"/>
              <a:t>가 등장합니다</a:t>
            </a:r>
            <a:r>
              <a:rPr lang="en-US" altLang="ko-KR" dirty="0"/>
              <a:t>. Classifier free guidance</a:t>
            </a:r>
            <a:r>
              <a:rPr lang="ko-KR" altLang="en-US" dirty="0"/>
              <a:t>는 </a:t>
            </a:r>
            <a:r>
              <a:rPr lang="en-US" altLang="ko-KR" dirty="0"/>
              <a:t>conditional diffusion model</a:t>
            </a:r>
            <a:r>
              <a:rPr lang="ko-KR" altLang="en-US" dirty="0"/>
              <a:t>과 </a:t>
            </a:r>
            <a:r>
              <a:rPr lang="en-US" altLang="ko-KR" dirty="0"/>
              <a:t>unconditional diffusion model</a:t>
            </a:r>
            <a:r>
              <a:rPr lang="ko-KR" altLang="en-US" dirty="0"/>
              <a:t>의 세기를 조절함으로써 </a:t>
            </a:r>
            <a:r>
              <a:rPr lang="en-US" altLang="ko-KR" dirty="0"/>
              <a:t>guidance</a:t>
            </a:r>
            <a:r>
              <a:rPr lang="ko-KR" altLang="en-US" dirty="0"/>
              <a:t>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간단한 </a:t>
            </a:r>
            <a:r>
              <a:rPr lang="en-US" altLang="ko-KR" dirty="0" err="1"/>
              <a:t>Baye’s</a:t>
            </a:r>
            <a:r>
              <a:rPr lang="en-US" altLang="ko-KR" dirty="0"/>
              <a:t> rule</a:t>
            </a:r>
            <a:r>
              <a:rPr lang="ko-KR" altLang="en-US" dirty="0"/>
              <a:t>과 앞서 살펴본 </a:t>
            </a:r>
            <a:r>
              <a:rPr lang="en-US" altLang="ko-KR" dirty="0"/>
              <a:t>score </a:t>
            </a:r>
            <a:r>
              <a:rPr lang="en-US" altLang="ko-KR" dirty="0" err="1"/>
              <a:t>functio</a:t>
            </a:r>
            <a:r>
              <a:rPr lang="ko-KR" altLang="en-US" dirty="0"/>
              <a:t>으로 수식이 유도됨을 알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재미있는 점은 </a:t>
            </a:r>
            <a:r>
              <a:rPr lang="en-US" altLang="ko-KR" dirty="0"/>
              <a:t>classifier guidance </a:t>
            </a:r>
            <a:r>
              <a:rPr lang="ko-KR" altLang="en-US" dirty="0"/>
              <a:t>논문을 </a:t>
            </a:r>
            <a:r>
              <a:rPr lang="en-US" altLang="ko-KR" dirty="0"/>
              <a:t>open ai</a:t>
            </a:r>
            <a:r>
              <a:rPr lang="ko-KR" altLang="en-US" dirty="0"/>
              <a:t>가 선보인 뒤 </a:t>
            </a:r>
            <a:r>
              <a:rPr lang="en-US" altLang="ko-KR" dirty="0"/>
              <a:t>google brain</a:t>
            </a:r>
            <a:r>
              <a:rPr lang="ko-KR" altLang="en-US" dirty="0"/>
              <a:t>에서 </a:t>
            </a:r>
            <a:r>
              <a:rPr lang="en-US" altLang="ko-KR" dirty="0"/>
              <a:t>classifier guidance</a:t>
            </a:r>
            <a:r>
              <a:rPr lang="ko-KR" altLang="en-US" dirty="0"/>
              <a:t>의 </a:t>
            </a:r>
            <a:r>
              <a:rPr lang="en-US" altLang="ko-KR" dirty="0"/>
              <a:t>diffusion model</a:t>
            </a:r>
            <a:r>
              <a:rPr lang="ko-KR" altLang="en-US" dirty="0"/>
              <a:t>이 좋아진 것이 아닌 </a:t>
            </a:r>
            <a:r>
              <a:rPr lang="en-US" altLang="ko-KR" dirty="0"/>
              <a:t>classifier</a:t>
            </a:r>
            <a:r>
              <a:rPr lang="ko-KR" altLang="en-US" dirty="0"/>
              <a:t>를 통한 학습으로 </a:t>
            </a:r>
            <a:r>
              <a:rPr lang="en-US" altLang="ko-KR" dirty="0"/>
              <a:t>metric</a:t>
            </a:r>
            <a:r>
              <a:rPr lang="ko-KR" altLang="en-US" dirty="0"/>
              <a:t>에 값이 높아지도록 학습하였다며 </a:t>
            </a:r>
            <a:r>
              <a:rPr lang="en-US" altLang="ko-KR" dirty="0"/>
              <a:t>classifier free guidance</a:t>
            </a:r>
            <a:r>
              <a:rPr lang="ko-KR" altLang="en-US" dirty="0"/>
              <a:t>를 선보였다는 점입니다</a:t>
            </a:r>
            <a:r>
              <a:rPr lang="en-US" altLang="ko-KR" dirty="0"/>
              <a:t>. </a:t>
            </a:r>
            <a:r>
              <a:rPr lang="ko-KR" altLang="en-US" dirty="0"/>
              <a:t>뭔가 </a:t>
            </a:r>
            <a:r>
              <a:rPr lang="ko-KR" altLang="en-US" dirty="0" err="1"/>
              <a:t>용호상박같지</a:t>
            </a:r>
            <a:r>
              <a:rPr lang="ko-KR" altLang="en-US" dirty="0"/>
              <a:t> 않나요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6E6FD-C3A1-4E99-AA18-713D879D4D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46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12A11-8CF9-4809-B5AB-4CEF32652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AEA3FC-2A2F-4229-92DB-C8269147D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97127A-A811-4D74-8717-29C165D0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6FE96-AD61-44E3-AD94-A30B67F6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AAF733-E3D4-4AEE-A59A-1695DC1C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1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92F10-0F92-4216-A858-352240F8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134ED0-ABFE-4AB7-B988-AF203D961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A6BF2-1ECF-478E-82E1-D3EBB656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177EA-7DCE-4A20-A149-62C673A9D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B7285B-9DF3-4904-98A5-57393280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4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FF2F0C-F6E8-416B-BCAD-F309E3715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B4E8FF-BC54-4B3B-AFA9-D18D6C4F0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B6B562-D919-408C-A21E-B7650D4C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9D819-E4BE-45E1-A0D5-9F4318071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00145-92D8-40DB-812D-BB44A1E1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5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36AF7-6716-4029-B3F8-BCE46488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A96F0-A1C2-4B84-AA41-0F50F52AB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272E7B-772E-414E-92B2-707E539F6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28F5BC-34EA-4870-A251-4035629A3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40A47-C9A6-41BF-A335-93E4E935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10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84E50-717A-41CF-AC4A-C764F168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FCF67-0557-4C7C-9C7F-EE441AD2D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5190D-2F65-4273-84E5-AAE879D5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F9EACD-F95E-435E-8A3A-1C46408D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55CE9B-4751-419E-8303-89C853C9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7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10914-797D-4F1F-B693-ADCC1DF9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2F018-E04A-47E3-B823-BF382C3E9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9052FF-44A5-407E-AA0D-2B14D20F3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E8556-DC04-4659-A1AD-C2FE399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C784C5-F68E-4195-BA84-5687D8030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D67869-1567-4080-8FE0-ABBAF9CA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12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8835D-87F1-4FFC-8D47-29427F17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88CB6B-F113-450E-BC13-A48CAC413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9C0CA-00D9-44F5-99C2-4225D2871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DC8C52-40F3-4AE5-A2A8-B888E5BE8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47DAEA-DEBC-476D-89BA-FCEEED5EA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891BCE-2687-4E2D-80B3-B9C7DF51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D916C7-E393-4D32-92E5-AD85642C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599C46-1DB2-4DDA-AB35-C78C16AC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83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2991-39DB-4D26-8B23-1C6E9B18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756098-9896-4BD5-972B-1DCBD166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C8F221-957A-4DB1-8238-4C6D7ECB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43EFED-EC1C-40A8-B916-12AAED36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26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AC95BD-A8C6-46FF-BEBF-BC0FFCB8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D21E74-7BDB-4CDB-B678-8F97374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4664D-F0DF-402F-B28B-23D2A57BC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01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8FCA0-6F28-46FC-BFAA-69CE8757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6B7FE6-EDDF-4A52-B7F4-973CC65C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87CA4-CF63-428A-9C13-861A30853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D741FD-023B-45CE-AFBA-732A41DB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F82117-821D-4D43-BD58-0EFCE0942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30797E-2A66-4324-8B4D-804AB08E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51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FAFE1-CB6B-484E-AB7D-E0CFE3E9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046AD0-81DE-4AE2-AB55-CF354DD86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E07882-32A6-4E4E-A1BB-D85248278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DE9EA4-6D83-4B80-8A6B-6790B7FA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C4B3FA-B0B4-4A92-AF9E-158C0384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8E2736-89B9-4A2B-BB26-3B1A0821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55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33A79E-D11F-416C-B825-FABF5DCD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61A85-4A89-42BF-A70B-5A800483F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1CF12-890B-43F4-B155-031BF5D79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4894E-516E-47EF-A458-541D09366223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706F5B-6B44-4F52-9378-0EEF21FB1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E3E0A-BF2E-472C-BDA9-7F0F2E0F6F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F36BF-6800-4B8F-A055-DFB1841E0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36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07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2.png"/><Relationship Id="rId4" Type="http://schemas.openxmlformats.org/officeDocument/2006/relationships/image" Target="../media/image109.png"/><Relationship Id="rId9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.png"/><Relationship Id="rId3" Type="http://schemas.openxmlformats.org/officeDocument/2006/relationships/image" Target="../media/image1.png"/><Relationship Id="rId21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74.png"/><Relationship Id="rId27" Type="http://schemas.openxmlformats.org/officeDocument/2006/relationships/image" Target="../media/image73.png"/><Relationship Id="rId2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6.png"/><Relationship Id="rId39" Type="http://schemas.openxmlformats.org/officeDocument/2006/relationships/image" Target="../media/image83.png"/><Relationship Id="rId3" Type="http://schemas.openxmlformats.org/officeDocument/2006/relationships/image" Target="../media/image1.png"/><Relationship Id="rId21" Type="http://schemas.openxmlformats.org/officeDocument/2006/relationships/image" Target="../media/image61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8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9.png"/><Relationship Id="rId24" Type="http://schemas.openxmlformats.org/officeDocument/2006/relationships/image" Target="../media/image64.png"/><Relationship Id="rId37" Type="http://schemas.openxmlformats.org/officeDocument/2006/relationships/image" Target="../media/image81.png"/><Relationship Id="rId28" Type="http://schemas.openxmlformats.org/officeDocument/2006/relationships/image" Target="../media/image68.png"/><Relationship Id="rId36" Type="http://schemas.openxmlformats.org/officeDocument/2006/relationships/image" Target="../media/image80.png"/><Relationship Id="rId27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png"/><Relationship Id="rId3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4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4" Type="http://schemas.openxmlformats.org/officeDocument/2006/relationships/image" Target="../media/image3.pn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9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7" Type="http://schemas.openxmlformats.org/officeDocument/2006/relationships/image" Target="../media/image110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15.png"/><Relationship Id="rId5" Type="http://schemas.openxmlformats.org/officeDocument/2006/relationships/image" Target="../media/image10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125.png"/><Relationship Id="rId18" Type="http://schemas.openxmlformats.org/officeDocument/2006/relationships/image" Target="../media/image16.png"/><Relationship Id="rId3" Type="http://schemas.openxmlformats.org/officeDocument/2006/relationships/image" Target="../media/image120.png"/><Relationship Id="rId7" Type="http://schemas.openxmlformats.org/officeDocument/2006/relationships/image" Target="../media/image810.png"/><Relationship Id="rId12" Type="http://schemas.openxmlformats.org/officeDocument/2006/relationships/image" Target="../media/image15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0.png"/><Relationship Id="rId11" Type="http://schemas.openxmlformats.org/officeDocument/2006/relationships/image" Target="../media/image14.png"/><Relationship Id="rId5" Type="http://schemas.openxmlformats.org/officeDocument/2006/relationships/image" Target="../media/image610.png"/><Relationship Id="rId15" Type="http://schemas.openxmlformats.org/officeDocument/2006/relationships/image" Target="../media/image113.png"/><Relationship Id="rId10" Type="http://schemas.openxmlformats.org/officeDocument/2006/relationships/image" Target="../media/image15.png"/><Relationship Id="rId19" Type="http://schemas.openxmlformats.org/officeDocument/2006/relationships/image" Target="../media/image17.png"/><Relationship Id="rId4" Type="http://schemas.openxmlformats.org/officeDocument/2006/relationships/image" Target="../media/image121.png"/><Relationship Id="rId9" Type="http://schemas.openxmlformats.org/officeDocument/2006/relationships/image" Target="../media/image14.png"/><Relationship Id="rId1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6C4BF-CA7C-45AA-BD0E-669F15104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Concept slider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3CE18A-CD6C-43B3-9F3E-392C0B2A65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altLang="ko-KR" dirty="0"/>
              <a:t>LoRA Adaptors for Precise Control in Diffusion Models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A4055-0FA1-4475-8AB1-16975AF7CAA2}"/>
              </a:ext>
            </a:extLst>
          </p:cNvPr>
          <p:cNvSpPr txBox="1"/>
          <p:nvPr/>
        </p:nvSpPr>
        <p:spPr>
          <a:xfrm>
            <a:off x="7495309" y="4281055"/>
            <a:ext cx="30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2024 ETRI </a:t>
            </a:r>
            <a:r>
              <a:rPr lang="ko-KR" altLang="en-US" b="1" dirty="0"/>
              <a:t>동계인턴 </a:t>
            </a:r>
            <a:r>
              <a:rPr lang="ko-KR" altLang="en-US" b="1" dirty="0" err="1"/>
              <a:t>권현경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807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0BDC76D-9E8C-4BC4-9B44-D54E4D193876}"/>
              </a:ext>
            </a:extLst>
          </p:cNvPr>
          <p:cNvSpPr txBox="1"/>
          <p:nvPr/>
        </p:nvSpPr>
        <p:spPr>
          <a:xfrm>
            <a:off x="841571" y="477674"/>
            <a:ext cx="339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Concept slider(2023)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6B6A32-E421-778B-8C2E-0B5EA0DBD6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571" y="929958"/>
            <a:ext cx="5076768" cy="363625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5F1ED655-2B84-5616-BA4F-69AB2E069E0D}"/>
              </a:ext>
            </a:extLst>
          </p:cNvPr>
          <p:cNvSpPr/>
          <p:nvPr/>
        </p:nvSpPr>
        <p:spPr>
          <a:xfrm>
            <a:off x="2048718" y="928154"/>
            <a:ext cx="1678329" cy="1942368"/>
          </a:xfrm>
          <a:prstGeom prst="frame">
            <a:avLst>
              <a:gd name="adj1" fmla="val 8641"/>
            </a:avLst>
          </a:prstGeom>
          <a:solidFill>
            <a:srgbClr val="FF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26FCFE-8B6C-C85E-897E-9EBDDE63ECCE}"/>
                  </a:ext>
                </a:extLst>
              </p:cNvPr>
              <p:cNvSpPr txBox="1"/>
              <p:nvPr/>
            </p:nvSpPr>
            <p:spPr>
              <a:xfrm>
                <a:off x="5472810" y="3205777"/>
                <a:ext cx="5496753" cy="819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ko-KR" alt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2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26FCFE-8B6C-C85E-897E-9EBDDE63E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810" y="3205777"/>
                <a:ext cx="5496753" cy="819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1804CD-E8C0-3F4A-F0AE-E2CB6B46C94B}"/>
              </a:ext>
            </a:extLst>
          </p:cNvPr>
          <p:cNvGrpSpPr/>
          <p:nvPr/>
        </p:nvGrpSpPr>
        <p:grpSpPr>
          <a:xfrm>
            <a:off x="6493932" y="662340"/>
            <a:ext cx="4056392" cy="2459689"/>
            <a:chOff x="6210352" y="578492"/>
            <a:chExt cx="4056392" cy="2459689"/>
          </a:xfrm>
        </p:grpSpPr>
        <p:sp>
          <p:nvSpPr>
            <p:cNvPr id="9" name="순서도: 대체 처리 8">
              <a:extLst>
                <a:ext uri="{FF2B5EF4-FFF2-40B4-BE49-F238E27FC236}">
                  <a16:creationId xmlns:a16="http://schemas.microsoft.com/office/drawing/2014/main" id="{4318BD1F-4015-AB94-B53F-30B89DAFBEC1}"/>
                </a:ext>
              </a:extLst>
            </p:cNvPr>
            <p:cNvSpPr/>
            <p:nvPr/>
          </p:nvSpPr>
          <p:spPr>
            <a:xfrm>
              <a:off x="6210352" y="578492"/>
              <a:ext cx="4056392" cy="2459689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27757F-CD08-6EC7-9A42-4A691B06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0352" y="713919"/>
              <a:ext cx="2895253" cy="22918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35DCCB-73D4-8766-8542-4F5E78AA22D8}"/>
                    </a:ext>
                  </a:extLst>
                </p:cNvPr>
                <p:cNvSpPr txBox="1"/>
                <p:nvPr/>
              </p:nvSpPr>
              <p:spPr>
                <a:xfrm>
                  <a:off x="8385392" y="2253006"/>
                  <a:ext cx="1695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35DCCB-73D4-8766-8542-4F5E78AA2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5392" y="2253006"/>
                  <a:ext cx="16951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99" r="-1799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99CCD76-5245-F3DC-D9E2-2F04704777AF}"/>
                    </a:ext>
                  </a:extLst>
                </p:cNvPr>
                <p:cNvSpPr txBox="1"/>
                <p:nvPr/>
              </p:nvSpPr>
              <p:spPr>
                <a:xfrm>
                  <a:off x="8385392" y="1859842"/>
                  <a:ext cx="10500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99CCD76-5245-F3DC-D9E2-2F0470477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5392" y="1859842"/>
                  <a:ext cx="10500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488" r="-4070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120047-42E8-204F-D03F-E6A06854B150}"/>
                </a:ext>
              </a:extLst>
            </p:cNvPr>
            <p:cNvSpPr txBox="1"/>
            <p:nvPr/>
          </p:nvSpPr>
          <p:spPr>
            <a:xfrm>
              <a:off x="8071086" y="720757"/>
              <a:ext cx="213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Low-Rank Adaptors</a:t>
              </a:r>
              <a:endParaRPr lang="ko-KR" altLang="en-US" sz="16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63EB41-C5F6-4708-F76F-9134352D8FFD}"/>
                  </a:ext>
                </a:extLst>
              </p:cNvPr>
              <p:cNvSpPr txBox="1"/>
              <p:nvPr/>
            </p:nvSpPr>
            <p:spPr>
              <a:xfrm>
                <a:off x="6154833" y="4198673"/>
                <a:ext cx="582303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2000" i="1" smtClean="0">
                          <a:latin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ko-KR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63EB41-C5F6-4708-F76F-9134352D8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833" y="4198673"/>
                <a:ext cx="5823034" cy="307777"/>
              </a:xfrm>
              <a:prstGeom prst="rect">
                <a:avLst/>
              </a:prstGeom>
              <a:blipFill>
                <a:blip r:embed="rId8"/>
                <a:stretch>
                  <a:fillRect b="-3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A4F14-917D-D127-AFAC-E7B4BD0AE335}"/>
                  </a:ext>
                </a:extLst>
              </p:cNvPr>
              <p:cNvSpPr txBox="1"/>
              <p:nvPr/>
            </p:nvSpPr>
            <p:spPr>
              <a:xfrm>
                <a:off x="4340240" y="5342019"/>
                <a:ext cx="6210084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DA4F14-917D-D127-AFAC-E7B4BD0AE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240" y="5342019"/>
                <a:ext cx="6210084" cy="347403"/>
              </a:xfrm>
              <a:prstGeom prst="rect">
                <a:avLst/>
              </a:prstGeom>
              <a:blipFill>
                <a:blip r:embed="rId9"/>
                <a:stretch>
                  <a:fillRect b="-175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오른쪽으로 구부러짐 15">
            <a:extLst>
              <a:ext uri="{FF2B5EF4-FFF2-40B4-BE49-F238E27FC236}">
                <a16:creationId xmlns:a16="http://schemas.microsoft.com/office/drawing/2014/main" id="{AB543AAF-E4B3-2A31-CADE-B6F85C6C0A0F}"/>
              </a:ext>
            </a:extLst>
          </p:cNvPr>
          <p:cNvSpPr/>
          <p:nvPr/>
        </p:nvSpPr>
        <p:spPr>
          <a:xfrm>
            <a:off x="3144457" y="5414370"/>
            <a:ext cx="1145894" cy="1207931"/>
          </a:xfrm>
          <a:prstGeom prst="curvedRightArrow">
            <a:avLst>
              <a:gd name="adj1" fmla="val 19868"/>
              <a:gd name="adj2" fmla="val 50000"/>
              <a:gd name="adj3" fmla="val 25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35C4AB-915C-D921-E5D0-3855186EA0F1}"/>
                  </a:ext>
                </a:extLst>
              </p:cNvPr>
              <p:cNvSpPr txBox="1"/>
              <p:nvPr/>
            </p:nvSpPr>
            <p:spPr>
              <a:xfrm>
                <a:off x="4105156" y="5985711"/>
                <a:ext cx="7055036" cy="780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ko-KR" alt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35C4AB-915C-D921-E5D0-3855186EA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156" y="5985711"/>
                <a:ext cx="7055036" cy="7807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718A6A0-FE25-037F-A2C9-DE28D3B225C2}"/>
              </a:ext>
            </a:extLst>
          </p:cNvPr>
          <p:cNvSpPr txBox="1"/>
          <p:nvPr/>
        </p:nvSpPr>
        <p:spPr>
          <a:xfrm>
            <a:off x="1031808" y="5604391"/>
            <a:ext cx="207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Disentanglement objective</a:t>
            </a:r>
            <a:endParaRPr lang="ko-KR" altLang="en-US" b="1" dirty="0"/>
          </a:p>
        </p:txBody>
      </p:sp>
      <p:sp>
        <p:nvSpPr>
          <p:cNvPr id="27" name="화살표: 왼쪽 26">
            <a:extLst>
              <a:ext uri="{FF2B5EF4-FFF2-40B4-BE49-F238E27FC236}">
                <a16:creationId xmlns:a16="http://schemas.microsoft.com/office/drawing/2014/main" id="{95E50811-8CB6-0AB4-8DCD-3510E23C3BA8}"/>
              </a:ext>
            </a:extLst>
          </p:cNvPr>
          <p:cNvSpPr/>
          <p:nvPr/>
        </p:nvSpPr>
        <p:spPr>
          <a:xfrm rot="19658297">
            <a:off x="4690308" y="4638492"/>
            <a:ext cx="1545771" cy="336651"/>
          </a:xfrm>
          <a:prstGeom prst="lef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8693718-4464-B8C7-3A66-1B58C7BA0F2E}"/>
              </a:ext>
            </a:extLst>
          </p:cNvPr>
          <p:cNvGrpSpPr/>
          <p:nvPr/>
        </p:nvGrpSpPr>
        <p:grpSpPr>
          <a:xfrm>
            <a:off x="5176002" y="4660424"/>
            <a:ext cx="3045184" cy="569130"/>
            <a:chOff x="5783885" y="5041132"/>
            <a:chExt cx="3045184" cy="569130"/>
          </a:xfrm>
        </p:grpSpPr>
        <p:sp>
          <p:nvSpPr>
            <p:cNvPr id="28" name="순서도: 대체 처리 27">
              <a:extLst>
                <a:ext uri="{FF2B5EF4-FFF2-40B4-BE49-F238E27FC236}">
                  <a16:creationId xmlns:a16="http://schemas.microsoft.com/office/drawing/2014/main" id="{51C0EE35-2004-E577-DC40-4B8DC4EC80F9}"/>
                </a:ext>
              </a:extLst>
            </p:cNvPr>
            <p:cNvSpPr/>
            <p:nvPr/>
          </p:nvSpPr>
          <p:spPr>
            <a:xfrm>
              <a:off x="5783885" y="5065113"/>
              <a:ext cx="3045184" cy="506756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252B238-3836-9858-3328-419483DFAB32}"/>
                    </a:ext>
                  </a:extLst>
                </p:cNvPr>
                <p:cNvSpPr txBox="1"/>
                <p:nvPr/>
              </p:nvSpPr>
              <p:spPr>
                <a:xfrm>
                  <a:off x="5819130" y="5041132"/>
                  <a:ext cx="2974693" cy="5691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</m:oMath>
                  </a14:m>
                  <a:r>
                    <a:rPr lang="en-US" altLang="ko-KR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252B238-3836-9858-3328-419483DFA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130" y="5041132"/>
                  <a:ext cx="2974693" cy="5691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2547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4169B9-EF90-ED22-DBB7-B4B9264D0577}"/>
              </a:ext>
            </a:extLst>
          </p:cNvPr>
          <p:cNvSpPr/>
          <p:nvPr/>
        </p:nvSpPr>
        <p:spPr>
          <a:xfrm>
            <a:off x="2851687" y="1599965"/>
            <a:ext cx="6488626" cy="399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7BBEDC-F0EF-C200-E0D7-207C0A5ED336}"/>
              </a:ext>
            </a:extLst>
          </p:cNvPr>
          <p:cNvGrpSpPr/>
          <p:nvPr/>
        </p:nvGrpSpPr>
        <p:grpSpPr>
          <a:xfrm>
            <a:off x="2226873" y="2480792"/>
            <a:ext cx="2547010" cy="2777243"/>
            <a:chOff x="3118143" y="2245616"/>
            <a:chExt cx="2547010" cy="277724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8F7F76-C7F1-9FBD-EA70-F7C9FEE51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190" y="2245616"/>
              <a:ext cx="1933963" cy="193396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86200E-FF24-E578-5F2F-C883CD69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18143" y="3217506"/>
              <a:ext cx="1805353" cy="1805353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5B610E-77DA-F45D-25C6-A4E682FE36D6}"/>
              </a:ext>
            </a:extLst>
          </p:cNvPr>
          <p:cNvGrpSpPr/>
          <p:nvPr/>
        </p:nvGrpSpPr>
        <p:grpSpPr>
          <a:xfrm>
            <a:off x="7537774" y="2480792"/>
            <a:ext cx="2547010" cy="2777243"/>
            <a:chOff x="6540110" y="2235411"/>
            <a:chExt cx="2547010" cy="277724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F228DB1-54CE-E10D-7ABA-E844D1197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157" y="2235411"/>
              <a:ext cx="1933963" cy="193396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11E113E-9B76-544A-1120-18DF96B0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40110" y="3207301"/>
              <a:ext cx="1805353" cy="1805353"/>
            </a:xfrm>
            <a:prstGeom prst="rect">
              <a:avLst/>
            </a:prstGeom>
          </p:spPr>
        </p:pic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4E6421D-E311-332F-C357-F2642FDB4B55}"/>
              </a:ext>
            </a:extLst>
          </p:cNvPr>
          <p:cNvSpPr/>
          <p:nvPr/>
        </p:nvSpPr>
        <p:spPr>
          <a:xfrm>
            <a:off x="5546536" y="3451882"/>
            <a:ext cx="962580" cy="4142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C40FC8-5D21-9AEC-AD5D-82FB394875F1}"/>
                  </a:ext>
                </a:extLst>
              </p:cNvPr>
              <p:cNvSpPr txBox="1"/>
              <p:nvPr/>
            </p:nvSpPr>
            <p:spPr>
              <a:xfrm>
                <a:off x="2753636" y="5786915"/>
                <a:ext cx="582303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2000" i="1" smtClean="0">
                          <a:latin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ko-KR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C40FC8-5D21-9AEC-AD5D-82FB39487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636" y="5786915"/>
                <a:ext cx="5823034" cy="307777"/>
              </a:xfrm>
              <a:prstGeom prst="rect">
                <a:avLst/>
              </a:prstGeom>
              <a:blipFill>
                <a:blip r:embed="rId5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18CEE95-2FA7-9C20-2AC7-B9E5DC59C538}"/>
              </a:ext>
            </a:extLst>
          </p:cNvPr>
          <p:cNvSpPr/>
          <p:nvPr/>
        </p:nvSpPr>
        <p:spPr>
          <a:xfrm>
            <a:off x="5302479" y="5407757"/>
            <a:ext cx="725347" cy="954911"/>
          </a:xfrm>
          <a:prstGeom prst="upArrow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5CBCFCA2-335B-388F-885F-60B96DEDFD1E}"/>
              </a:ext>
            </a:extLst>
          </p:cNvPr>
          <p:cNvSpPr/>
          <p:nvPr/>
        </p:nvSpPr>
        <p:spPr>
          <a:xfrm rot="10800000">
            <a:off x="7153157" y="5416695"/>
            <a:ext cx="725347" cy="954911"/>
          </a:xfrm>
          <a:prstGeom prst="upArrow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774DFC-7E77-0EA2-5484-A6DA5ACC5713}"/>
              </a:ext>
            </a:extLst>
          </p:cNvPr>
          <p:cNvSpPr txBox="1"/>
          <p:nvPr/>
        </p:nvSpPr>
        <p:spPr>
          <a:xfrm>
            <a:off x="1122745" y="1394047"/>
            <a:ext cx="428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age (young ↔ old)</a:t>
            </a:r>
            <a:endParaRPr lang="ko-KR" altLang="en-US" sz="3600" b="1" dirty="0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8963E6C6-3451-8139-2455-F6DA9EE2F0B1}"/>
              </a:ext>
            </a:extLst>
          </p:cNvPr>
          <p:cNvSpPr/>
          <p:nvPr/>
        </p:nvSpPr>
        <p:spPr>
          <a:xfrm>
            <a:off x="8866208" y="3018642"/>
            <a:ext cx="150471" cy="196770"/>
          </a:xfrm>
          <a:custGeom>
            <a:avLst/>
            <a:gdLst>
              <a:gd name="connsiteX0" fmla="*/ 0 w 150471"/>
              <a:gd name="connsiteY0" fmla="*/ 196770 h 196770"/>
              <a:gd name="connsiteX1" fmla="*/ 52086 w 150471"/>
              <a:gd name="connsiteY1" fmla="*/ 138897 h 196770"/>
              <a:gd name="connsiteX2" fmla="*/ 75235 w 150471"/>
              <a:gd name="connsiteY2" fmla="*/ 92598 h 196770"/>
              <a:gd name="connsiteX3" fmla="*/ 104172 w 150471"/>
              <a:gd name="connsiteY3" fmla="*/ 63661 h 196770"/>
              <a:gd name="connsiteX4" fmla="*/ 150471 w 150471"/>
              <a:gd name="connsiteY4" fmla="*/ 0 h 19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71" h="196770">
                <a:moveTo>
                  <a:pt x="0" y="196770"/>
                </a:moveTo>
                <a:cubicBezTo>
                  <a:pt x="32789" y="170539"/>
                  <a:pt x="29980" y="177583"/>
                  <a:pt x="52086" y="138897"/>
                </a:cubicBezTo>
                <a:cubicBezTo>
                  <a:pt x="60647" y="123916"/>
                  <a:pt x="63034" y="104799"/>
                  <a:pt x="75235" y="92598"/>
                </a:cubicBezTo>
                <a:cubicBezTo>
                  <a:pt x="84881" y="82952"/>
                  <a:pt x="95744" y="74387"/>
                  <a:pt x="104172" y="63661"/>
                </a:cubicBezTo>
                <a:cubicBezTo>
                  <a:pt x="173382" y="-24424"/>
                  <a:pt x="115915" y="34556"/>
                  <a:pt x="150471" y="0"/>
                </a:cubicBezTo>
              </a:path>
            </a:pathLst>
          </a:custGeom>
          <a:solidFill>
            <a:schemeClr val="tx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DEAF1E4D-4F66-AAB2-1D01-ABC5EBAF7671}"/>
              </a:ext>
            </a:extLst>
          </p:cNvPr>
          <p:cNvSpPr/>
          <p:nvPr/>
        </p:nvSpPr>
        <p:spPr>
          <a:xfrm>
            <a:off x="9195365" y="3007068"/>
            <a:ext cx="196770" cy="208344"/>
          </a:xfrm>
          <a:custGeom>
            <a:avLst/>
            <a:gdLst>
              <a:gd name="connsiteX0" fmla="*/ 0 w 196770"/>
              <a:gd name="connsiteY0" fmla="*/ 0 h 208344"/>
              <a:gd name="connsiteX1" fmla="*/ 46299 w 196770"/>
              <a:gd name="connsiteY1" fmla="*/ 57873 h 208344"/>
              <a:gd name="connsiteX2" fmla="*/ 98385 w 196770"/>
              <a:gd name="connsiteY2" fmla="*/ 115747 h 208344"/>
              <a:gd name="connsiteX3" fmla="*/ 109960 w 196770"/>
              <a:gd name="connsiteY3" fmla="*/ 138896 h 208344"/>
              <a:gd name="connsiteX4" fmla="*/ 162046 w 196770"/>
              <a:gd name="connsiteY4" fmla="*/ 179407 h 208344"/>
              <a:gd name="connsiteX5" fmla="*/ 173621 w 196770"/>
              <a:gd name="connsiteY5" fmla="*/ 196769 h 208344"/>
              <a:gd name="connsiteX6" fmla="*/ 196770 w 196770"/>
              <a:gd name="connsiteY6" fmla="*/ 208344 h 2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770" h="208344">
                <a:moveTo>
                  <a:pt x="0" y="0"/>
                </a:moveTo>
                <a:cubicBezTo>
                  <a:pt x="63192" y="21063"/>
                  <a:pt x="14324" y="-6076"/>
                  <a:pt x="46299" y="57873"/>
                </a:cubicBezTo>
                <a:cubicBezTo>
                  <a:pt x="62447" y="90168"/>
                  <a:pt x="78906" y="89774"/>
                  <a:pt x="98385" y="115747"/>
                </a:cubicBezTo>
                <a:cubicBezTo>
                  <a:pt x="103561" y="122649"/>
                  <a:pt x="104784" y="131994"/>
                  <a:pt x="109960" y="138896"/>
                </a:cubicBezTo>
                <a:cubicBezTo>
                  <a:pt x="126926" y="161517"/>
                  <a:pt x="138324" y="165174"/>
                  <a:pt x="162046" y="179407"/>
                </a:cubicBezTo>
                <a:cubicBezTo>
                  <a:pt x="165904" y="185194"/>
                  <a:pt x="168278" y="192316"/>
                  <a:pt x="173621" y="196769"/>
                </a:cubicBezTo>
                <a:cubicBezTo>
                  <a:pt x="180249" y="202292"/>
                  <a:pt x="196770" y="208344"/>
                  <a:pt x="196770" y="208344"/>
                </a:cubicBezTo>
              </a:path>
            </a:pathLst>
          </a:custGeom>
          <a:solidFill>
            <a:schemeClr val="tx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BF2A60-0575-9F47-F8B1-F12C47024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9044" t="37755" r="30043" b="16039"/>
          <a:stretch/>
        </p:blipFill>
        <p:spPr>
          <a:xfrm>
            <a:off x="3113591" y="2112380"/>
            <a:ext cx="1374452" cy="1214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87FDF9-F472-43C8-87F3-CC4932AFD0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9044" t="37755" r="30043" b="16039"/>
          <a:stretch/>
        </p:blipFill>
        <p:spPr>
          <a:xfrm>
            <a:off x="8430576" y="2119220"/>
            <a:ext cx="1374452" cy="1214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6794C-2AB8-C520-6671-B3BB6F78438F}"/>
              </a:ext>
            </a:extLst>
          </p:cNvPr>
          <p:cNvSpPr txBox="1"/>
          <p:nvPr/>
        </p:nvSpPr>
        <p:spPr>
          <a:xfrm>
            <a:off x="4663778" y="443318"/>
            <a:ext cx="2864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접근 방식</a:t>
            </a:r>
          </a:p>
        </p:txBody>
      </p:sp>
    </p:spTree>
    <p:extLst>
      <p:ext uri="{BB962C8B-B14F-4D97-AF65-F5344CB8AC3E}">
        <p14:creationId xmlns:p14="http://schemas.microsoft.com/office/powerpoint/2010/main" val="122833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0E6E4-8BF5-2639-7E8A-0E3CBCE61189}"/>
              </a:ext>
            </a:extLst>
          </p:cNvPr>
          <p:cNvSpPr/>
          <p:nvPr/>
        </p:nvSpPr>
        <p:spPr>
          <a:xfrm>
            <a:off x="6917108" y="1741280"/>
            <a:ext cx="3119864" cy="155274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AFD0B1-C6C9-A5AE-83BD-13AAECA78421}"/>
              </a:ext>
            </a:extLst>
          </p:cNvPr>
          <p:cNvSpPr/>
          <p:nvPr/>
        </p:nvSpPr>
        <p:spPr>
          <a:xfrm>
            <a:off x="1904035" y="1750420"/>
            <a:ext cx="3119864" cy="15527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7BBEDC-F0EF-C200-E0D7-207C0A5ED336}"/>
              </a:ext>
            </a:extLst>
          </p:cNvPr>
          <p:cNvGrpSpPr/>
          <p:nvPr/>
        </p:nvGrpSpPr>
        <p:grpSpPr>
          <a:xfrm>
            <a:off x="2226873" y="1499485"/>
            <a:ext cx="2547010" cy="3758550"/>
            <a:chOff x="3118143" y="1264309"/>
            <a:chExt cx="2547010" cy="37585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F8F7F76-C7F1-9FBD-EA70-F7C9FEE51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190" y="2245616"/>
              <a:ext cx="1933963" cy="193396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86200E-FF24-E578-5F2F-C883CD69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18143" y="3217506"/>
              <a:ext cx="1805353" cy="1805353"/>
            </a:xfrm>
            <a:prstGeom prst="rect">
              <a:avLst/>
            </a:prstGeom>
          </p:spPr>
        </p:pic>
        <p:pic>
          <p:nvPicPr>
            <p:cNvPr id="11" name="그래픽 10" descr="일 단색으로 채워진">
              <a:extLst>
                <a:ext uri="{FF2B5EF4-FFF2-40B4-BE49-F238E27FC236}">
                  <a16:creationId xmlns:a16="http://schemas.microsoft.com/office/drawing/2014/main" id="{7B61FEF1-ECE2-2CA0-5A88-EC33C9320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14166" y="1264309"/>
              <a:ext cx="1114650" cy="111465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5B610E-77DA-F45D-25C6-A4E682FE36D6}"/>
              </a:ext>
            </a:extLst>
          </p:cNvPr>
          <p:cNvGrpSpPr/>
          <p:nvPr/>
        </p:nvGrpSpPr>
        <p:grpSpPr>
          <a:xfrm>
            <a:off x="7426889" y="1553823"/>
            <a:ext cx="2657895" cy="3704212"/>
            <a:chOff x="6429225" y="1308442"/>
            <a:chExt cx="2657895" cy="370421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C72F83-3E18-C4B0-BE38-758BD875E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9225" y="1308442"/>
              <a:ext cx="1075644" cy="107564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F228DB1-54CE-E10D-7ABA-E844D1197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157" y="2235411"/>
              <a:ext cx="1933963" cy="193396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11E113E-9B76-544A-1120-18DF96B0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40110" y="3207301"/>
              <a:ext cx="1805353" cy="1805353"/>
            </a:xfrm>
            <a:prstGeom prst="rect">
              <a:avLst/>
            </a:prstGeom>
          </p:spPr>
        </p:pic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4E6421D-E311-332F-C357-F2642FDB4B55}"/>
              </a:ext>
            </a:extLst>
          </p:cNvPr>
          <p:cNvSpPr/>
          <p:nvPr/>
        </p:nvSpPr>
        <p:spPr>
          <a:xfrm>
            <a:off x="5546536" y="3451882"/>
            <a:ext cx="962580" cy="4142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C40FC8-5D21-9AEC-AD5D-82FB394875F1}"/>
                  </a:ext>
                </a:extLst>
              </p:cNvPr>
              <p:cNvSpPr txBox="1"/>
              <p:nvPr/>
            </p:nvSpPr>
            <p:spPr>
              <a:xfrm>
                <a:off x="2753636" y="5786915"/>
                <a:ext cx="582303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2000" i="1" smtClean="0">
                          <a:latin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sz="20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ko-KR" alt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C40FC8-5D21-9AEC-AD5D-82FB39487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636" y="5786915"/>
                <a:ext cx="5823034" cy="307777"/>
              </a:xfrm>
              <a:prstGeom prst="rect">
                <a:avLst/>
              </a:prstGeom>
              <a:blipFill>
                <a:blip r:embed="rId8"/>
                <a:stretch>
                  <a:fillRect b="-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D18CEE95-2FA7-9C20-2AC7-B9E5DC59C538}"/>
              </a:ext>
            </a:extLst>
          </p:cNvPr>
          <p:cNvSpPr/>
          <p:nvPr/>
        </p:nvSpPr>
        <p:spPr>
          <a:xfrm>
            <a:off x="5302479" y="5407757"/>
            <a:ext cx="725347" cy="954911"/>
          </a:xfrm>
          <a:prstGeom prst="upArrow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5CBCFCA2-335B-388F-885F-60B96DEDFD1E}"/>
              </a:ext>
            </a:extLst>
          </p:cNvPr>
          <p:cNvSpPr/>
          <p:nvPr/>
        </p:nvSpPr>
        <p:spPr>
          <a:xfrm rot="10800000">
            <a:off x="7153157" y="5416695"/>
            <a:ext cx="725347" cy="954911"/>
          </a:xfrm>
          <a:prstGeom prst="upArrow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DAF0978-5399-9E5A-08A4-B8959EA21C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018" t="23577" r="31183" b="28079"/>
          <a:stretch/>
        </p:blipFill>
        <p:spPr>
          <a:xfrm>
            <a:off x="5079251" y="1750420"/>
            <a:ext cx="1782505" cy="15510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730FB78-38B4-449B-91A4-9BD7114DAFEE}"/>
              </a:ext>
            </a:extLst>
          </p:cNvPr>
          <p:cNvSpPr txBox="1"/>
          <p:nvPr/>
        </p:nvSpPr>
        <p:spPr>
          <a:xfrm>
            <a:off x="1174830" y="689194"/>
            <a:ext cx="428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sky (day ↔ night)</a:t>
            </a:r>
            <a:endParaRPr lang="ko-KR" altLang="en-US" sz="3600" b="1" dirty="0"/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102F1303-3F82-D893-1D67-6931AF95B721}"/>
              </a:ext>
            </a:extLst>
          </p:cNvPr>
          <p:cNvSpPr/>
          <p:nvPr/>
        </p:nvSpPr>
        <p:spPr>
          <a:xfrm>
            <a:off x="986875" y="589793"/>
            <a:ext cx="10218250" cy="76134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중간 개념을 표현할 수 있을까? (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winter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summer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사이의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autumn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day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night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사이의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sunset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601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EAA0DB-2388-4034-814F-C500B77F30EB}"/>
              </a:ext>
            </a:extLst>
          </p:cNvPr>
          <p:cNvSpPr txBox="1"/>
          <p:nvPr/>
        </p:nvSpPr>
        <p:spPr>
          <a:xfrm>
            <a:off x="5375031" y="480647"/>
            <a:ext cx="1441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방법</a:t>
            </a: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63D694E1-9492-DCD0-5D00-E2FCD99734C0}"/>
              </a:ext>
            </a:extLst>
          </p:cNvPr>
          <p:cNvSpPr/>
          <p:nvPr/>
        </p:nvSpPr>
        <p:spPr>
          <a:xfrm>
            <a:off x="986875" y="1365813"/>
            <a:ext cx="10218250" cy="50928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058B86-7714-24F2-743A-5A1A6EBB7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" t="1221"/>
          <a:stretch/>
        </p:blipFill>
        <p:spPr>
          <a:xfrm>
            <a:off x="3559215" y="1556795"/>
            <a:ext cx="7199489" cy="1707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F7B253-2D08-643A-D3F3-B629F8E1CE71}"/>
              </a:ext>
            </a:extLst>
          </p:cNvPr>
          <p:cNvSpPr txBox="1"/>
          <p:nvPr/>
        </p:nvSpPr>
        <p:spPr>
          <a:xfrm>
            <a:off x="1732823" y="906827"/>
            <a:ext cx="339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Textual Concept Sliders (SD)</a:t>
            </a:r>
            <a:endParaRPr lang="ko-KR" altLang="en-US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879F7A-BA2D-3B5A-24F5-83F11F910C76}"/>
              </a:ext>
            </a:extLst>
          </p:cNvPr>
          <p:cNvGrpSpPr/>
          <p:nvPr/>
        </p:nvGrpSpPr>
        <p:grpSpPr>
          <a:xfrm>
            <a:off x="1108975" y="2725837"/>
            <a:ext cx="10295681" cy="3416320"/>
            <a:chOff x="1132124" y="3316146"/>
            <a:chExt cx="10295681" cy="3416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984F56-5B8B-7A8E-28BF-2A32E15A7EAA}"/>
                </a:ext>
              </a:extLst>
            </p:cNvPr>
            <p:cNvSpPr txBox="1"/>
            <p:nvPr/>
          </p:nvSpPr>
          <p:spPr>
            <a:xfrm>
              <a:off x="1132124" y="3316146"/>
              <a:ext cx="10295681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 err="1">
                  <a:latin typeface="Consolas" panose="020B0609020204030204" pitchFamily="49" charset="0"/>
                </a:rPr>
                <a:t>prompts.yaml</a:t>
              </a:r>
              <a:endParaRPr lang="en-US" altLang="ko-KR" b="1" dirty="0">
                <a:latin typeface="Consolas" panose="020B0609020204030204" pitchFamily="49" charset="0"/>
              </a:endParaRPr>
            </a:p>
            <a:p>
              <a:endParaRPr lang="en-US" altLang="ko-KR" b="1" dirty="0">
                <a:effectLst/>
                <a:latin typeface="Consolas" panose="020B0609020204030204" pitchFamily="49" charset="0"/>
              </a:endParaRPr>
            </a:p>
            <a:p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- target: </a:t>
              </a:r>
              <a:r>
                <a:rPr lang="en-US" altLang="ko-KR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"male person" </a:t>
              </a:r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what word for erasing the positive concept from</a:t>
              </a:r>
            </a:p>
            <a:p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  positive: </a:t>
              </a:r>
              <a:r>
                <a:rPr lang="en-US" altLang="ko-KR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"male person, very old" </a:t>
              </a:r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concept to erase</a:t>
              </a:r>
            </a:p>
            <a:p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  unconditional: </a:t>
              </a:r>
              <a:r>
                <a:rPr lang="en-US" altLang="ko-KR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"male person, very young" </a:t>
              </a:r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word to take the difference from the positive concept</a:t>
              </a:r>
            </a:p>
            <a:p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  neutral: </a:t>
              </a:r>
              <a:r>
                <a:rPr lang="en-US" altLang="ko-KR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"male person" </a:t>
              </a:r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starting point for conditioning the target</a:t>
              </a:r>
            </a:p>
            <a:p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  action: </a:t>
              </a:r>
              <a:r>
                <a:rPr lang="en-US" altLang="ko-KR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"enhance" </a:t>
              </a:r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erase or enhance</a:t>
              </a:r>
            </a:p>
            <a:p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  </a:t>
              </a:r>
              <a:r>
                <a:rPr lang="en-US" altLang="ko-KR" b="0" dirty="0" err="1">
                  <a:effectLst/>
                  <a:latin typeface="Consolas" panose="020B0609020204030204" pitchFamily="49" charset="0"/>
                </a:rPr>
                <a:t>guidance_scale</a:t>
              </a:r>
              <a:r>
                <a:rPr lang="en-US" altLang="ko-KR" b="0" dirty="0">
                  <a:effectLst/>
                  <a:latin typeface="Consolas" panose="020B0609020204030204" pitchFamily="49" charset="0"/>
                </a:rPr>
                <a:t>: 4</a:t>
              </a:r>
            </a:p>
            <a:p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  resolution: 512</a:t>
              </a:r>
            </a:p>
            <a:p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  </a:t>
              </a:r>
              <a:r>
                <a:rPr lang="en-US" altLang="ko-KR" b="0" dirty="0" err="1">
                  <a:effectLst/>
                  <a:latin typeface="Consolas" panose="020B0609020204030204" pitchFamily="49" charset="0"/>
                </a:rPr>
                <a:t>dynamic_resolution</a:t>
              </a:r>
              <a:r>
                <a:rPr lang="en-US" altLang="ko-KR" b="0" dirty="0">
                  <a:effectLst/>
                  <a:latin typeface="Consolas" panose="020B0609020204030204" pitchFamily="49" charset="0"/>
                </a:rPr>
                <a:t>: false</a:t>
              </a:r>
            </a:p>
            <a:p>
              <a:r>
                <a:rPr lang="en-US" altLang="ko-KR" b="0" dirty="0">
                  <a:effectLst/>
                  <a:latin typeface="Consolas" panose="020B0609020204030204" pitchFamily="49" charset="0"/>
                </a:rPr>
                <a:t>#   </a:t>
              </a:r>
              <a:r>
                <a:rPr lang="en-US" altLang="ko-KR" b="0" dirty="0" err="1">
                  <a:effectLst/>
                  <a:latin typeface="Consolas" panose="020B0609020204030204" pitchFamily="49" charset="0"/>
                </a:rPr>
                <a:t>batch_size</a:t>
              </a:r>
              <a:r>
                <a:rPr lang="en-US" altLang="ko-KR" b="0" dirty="0">
                  <a:effectLst/>
                  <a:latin typeface="Consolas" panose="020B0609020204030204" pitchFamily="49" charset="0"/>
                </a:rPr>
                <a:t>: 1</a:t>
              </a:r>
            </a:p>
          </p:txBody>
        </p:sp>
        <p:sp>
          <p:nvSpPr>
            <p:cNvPr id="13" name="화살표: 위쪽 12">
              <a:extLst>
                <a:ext uri="{FF2B5EF4-FFF2-40B4-BE49-F238E27FC236}">
                  <a16:creationId xmlns:a16="http://schemas.microsoft.com/office/drawing/2014/main" id="{A5D8C238-9753-4EE6-F5CF-289C93F6217D}"/>
                </a:ext>
              </a:extLst>
            </p:cNvPr>
            <p:cNvSpPr/>
            <p:nvPr/>
          </p:nvSpPr>
          <p:spPr>
            <a:xfrm>
              <a:off x="1931687" y="4164042"/>
              <a:ext cx="591594" cy="292212"/>
            </a:xfrm>
            <a:prstGeom prst="upArrow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위쪽 13">
              <a:extLst>
                <a:ext uri="{FF2B5EF4-FFF2-40B4-BE49-F238E27FC236}">
                  <a16:creationId xmlns:a16="http://schemas.microsoft.com/office/drawing/2014/main" id="{C8A7F867-7A90-ADB0-4EC6-7E676DF8949E}"/>
                </a:ext>
              </a:extLst>
            </p:cNvPr>
            <p:cNvSpPr/>
            <p:nvPr/>
          </p:nvSpPr>
          <p:spPr>
            <a:xfrm rot="10800000">
              <a:off x="2280138" y="4456254"/>
              <a:ext cx="591594" cy="288317"/>
            </a:xfrm>
            <a:prstGeom prst="upArrow">
              <a:avLst/>
            </a:prstGeom>
            <a:solidFill>
              <a:srgbClr val="0070C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BCDA49-AF97-4D56-6B6C-D32D07F8B981}"/>
              </a:ext>
            </a:extLst>
          </p:cNvPr>
          <p:cNvSpPr/>
          <p:nvPr/>
        </p:nvSpPr>
        <p:spPr>
          <a:xfrm>
            <a:off x="1633817" y="5017463"/>
            <a:ext cx="3274359" cy="1067332"/>
          </a:xfrm>
          <a:prstGeom prst="rect">
            <a:avLst/>
          </a:prstGeom>
          <a:solidFill>
            <a:schemeClr val="accent1">
              <a:lumMod val="40000"/>
              <a:lumOff val="6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002060"/>
                </a:solidFill>
              </a:rPr>
              <a:t>fix</a:t>
            </a:r>
            <a:endParaRPr lang="ko-KR" altLang="en-US" sz="48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8A16F-17DD-A62D-FC1A-3DEB0BA00B26}"/>
              </a:ext>
            </a:extLst>
          </p:cNvPr>
          <p:cNvSpPr txBox="1"/>
          <p:nvPr/>
        </p:nvSpPr>
        <p:spPr>
          <a:xfrm>
            <a:off x="5123387" y="5407910"/>
            <a:ext cx="595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Disentanglement: lora </a:t>
            </a:r>
            <a:r>
              <a:rPr lang="ko-KR" altLang="en-US" dirty="0">
                <a:latin typeface="Consolas" panose="020B0609020204030204" pitchFamily="49" charset="0"/>
              </a:rPr>
              <a:t>학습 시 </a:t>
            </a:r>
            <a:r>
              <a:rPr lang="en-US" altLang="ko-KR" dirty="0">
                <a:latin typeface="Consolas" panose="020B0609020204030204" pitchFamily="49" charset="0"/>
              </a:rPr>
              <a:t>attribute</a:t>
            </a:r>
            <a:r>
              <a:rPr lang="ko-KR" altLang="en-US" dirty="0">
                <a:latin typeface="Consolas" panose="020B0609020204030204" pitchFamily="49" charset="0"/>
              </a:rPr>
              <a:t>로 설정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ex) attribute: “male, female”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1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B559C60-056B-4562-283C-CFDA90DBB5D7}"/>
              </a:ext>
            </a:extLst>
          </p:cNvPr>
          <p:cNvGrpSpPr/>
          <p:nvPr/>
        </p:nvGrpSpPr>
        <p:grpSpPr>
          <a:xfrm>
            <a:off x="6096000" y="998841"/>
            <a:ext cx="5407950" cy="3058084"/>
            <a:chOff x="6096000" y="998841"/>
            <a:chExt cx="5407950" cy="305808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475C9C3-0B01-4B35-612A-E55FC1270C4C}"/>
                </a:ext>
              </a:extLst>
            </p:cNvPr>
            <p:cNvSpPr/>
            <p:nvPr/>
          </p:nvSpPr>
          <p:spPr>
            <a:xfrm>
              <a:off x="6096000" y="998841"/>
              <a:ext cx="5407950" cy="305808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9AF77FD-8879-71AA-89F4-8C489FE3F91C}"/>
                </a:ext>
              </a:extLst>
            </p:cNvPr>
            <p:cNvSpPr/>
            <p:nvPr/>
          </p:nvSpPr>
          <p:spPr>
            <a:xfrm>
              <a:off x="6695122" y="2198781"/>
              <a:ext cx="1394443" cy="131202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2C9B1AB-6EEB-A383-703A-4E35F5589BF9}"/>
                </a:ext>
              </a:extLst>
            </p:cNvPr>
            <p:cNvSpPr/>
            <p:nvPr/>
          </p:nvSpPr>
          <p:spPr>
            <a:xfrm>
              <a:off x="9490370" y="1616454"/>
              <a:ext cx="1394443" cy="131202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55FE5-1914-BA54-2FC0-0966EBFD1582}"/>
                </a:ext>
              </a:extLst>
            </p:cNvPr>
            <p:cNvSpPr txBox="1"/>
            <p:nvPr/>
          </p:nvSpPr>
          <p:spPr>
            <a:xfrm>
              <a:off x="6660004" y="2014472"/>
              <a:ext cx="14587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male person,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very young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794F27-0A66-E85C-0D35-BAB8A7CE49CE}"/>
                </a:ext>
              </a:extLst>
            </p:cNvPr>
            <p:cNvSpPr txBox="1"/>
            <p:nvPr/>
          </p:nvSpPr>
          <p:spPr>
            <a:xfrm>
              <a:off x="9312536" y="1501327"/>
              <a:ext cx="14587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male person, </a:t>
              </a:r>
              <a:r>
                <a:rPr lang="en-US" altLang="ko-KR" sz="1600" b="1" dirty="0">
                  <a:solidFill>
                    <a:srgbClr val="FF0000"/>
                  </a:solidFill>
                </a:rPr>
                <a:t>very old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9551A0-88F7-B7BF-EEDA-0E38B4AF5FE5}"/>
                </a:ext>
              </a:extLst>
            </p:cNvPr>
            <p:cNvSpPr txBox="1"/>
            <p:nvPr/>
          </p:nvSpPr>
          <p:spPr>
            <a:xfrm>
              <a:off x="7956535" y="1065418"/>
              <a:ext cx="1686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male person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다이어그램 2">
                <a:extLst>
                  <a:ext uri="{FF2B5EF4-FFF2-40B4-BE49-F238E27FC236}">
                    <a16:creationId xmlns:a16="http://schemas.microsoft.com/office/drawing/2014/main" id="{1369A4EB-8804-0985-044D-9B08613B89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93515504"/>
                  </p:ext>
                </p:extLst>
              </p:nvPr>
            </p:nvGraphicFramePr>
            <p:xfrm>
              <a:off x="387568" y="1369724"/>
              <a:ext cx="6359646" cy="411855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다이어그램 2">
                <a:extLst>
                  <a:ext uri="{FF2B5EF4-FFF2-40B4-BE49-F238E27FC236}">
                    <a16:creationId xmlns:a16="http://schemas.microsoft.com/office/drawing/2014/main" id="{1369A4EB-8804-0985-044D-9B08613B89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93515504"/>
                  </p:ext>
                </p:extLst>
              </p:nvPr>
            </p:nvGraphicFramePr>
            <p:xfrm>
              <a:off x="387568" y="1369724"/>
              <a:ext cx="6359646" cy="411855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ED69485-68BC-BA5F-5E3F-4677BB6FE8F5}"/>
              </a:ext>
            </a:extLst>
          </p:cNvPr>
          <p:cNvCxnSpPr>
            <a:cxnSpLocks/>
          </p:cNvCxnSpPr>
          <p:nvPr/>
        </p:nvCxnSpPr>
        <p:spPr>
          <a:xfrm flipV="1">
            <a:off x="7385570" y="2290364"/>
            <a:ext cx="2867247" cy="582328"/>
          </a:xfrm>
          <a:prstGeom prst="straightConnector1">
            <a:avLst/>
          </a:prstGeom>
          <a:ln w="76200">
            <a:solidFill>
              <a:schemeClr val="accent2">
                <a:lumMod val="75000"/>
                <a:alpha val="63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DF8154-FD45-56A0-BD2D-4C06AF6265A1}"/>
              </a:ext>
            </a:extLst>
          </p:cNvPr>
          <p:cNvGrpSpPr/>
          <p:nvPr/>
        </p:nvGrpSpPr>
        <p:grpSpPr>
          <a:xfrm>
            <a:off x="6950241" y="2220620"/>
            <a:ext cx="4464316" cy="1699914"/>
            <a:chOff x="7140489" y="4446162"/>
            <a:chExt cx="4464316" cy="169991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B2FCEC0-E4C4-3173-5886-2A220EAE3458}"/>
                </a:ext>
              </a:extLst>
            </p:cNvPr>
            <p:cNvCxnSpPr>
              <a:cxnSpLocks/>
            </p:cNvCxnSpPr>
            <p:nvPr/>
          </p:nvCxnSpPr>
          <p:spPr>
            <a:xfrm>
              <a:off x="7692636" y="4911175"/>
              <a:ext cx="63661" cy="29937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3AAE7EB-4F72-EF34-8A8D-2BA9CAECA6DF}"/>
                </a:ext>
              </a:extLst>
            </p:cNvPr>
            <p:cNvCxnSpPr>
              <a:cxnSpLocks/>
            </p:cNvCxnSpPr>
            <p:nvPr/>
          </p:nvCxnSpPr>
          <p:spPr>
            <a:xfrm>
              <a:off x="8915943" y="4669247"/>
              <a:ext cx="63661" cy="29937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F71F3F5-E44B-322E-59BC-F7E6348CB3C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1948" y="4446162"/>
              <a:ext cx="63661" cy="29937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71A68B0-FD54-FBF4-6C59-C63AFB3AB290}"/>
                </a:ext>
              </a:extLst>
            </p:cNvPr>
            <p:cNvCxnSpPr>
              <a:cxnSpLocks/>
            </p:cNvCxnSpPr>
            <p:nvPr/>
          </p:nvCxnSpPr>
          <p:spPr>
            <a:xfrm>
              <a:off x="8305369" y="4791176"/>
              <a:ext cx="63661" cy="29937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4BF9154-3624-5DC1-AB1F-8765E16D740F}"/>
                </a:ext>
              </a:extLst>
            </p:cNvPr>
            <p:cNvCxnSpPr>
              <a:cxnSpLocks/>
            </p:cNvCxnSpPr>
            <p:nvPr/>
          </p:nvCxnSpPr>
          <p:spPr>
            <a:xfrm>
              <a:off x="9494686" y="4556242"/>
              <a:ext cx="63661" cy="29937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2F44412-ED44-E1E9-F58A-4F5B3E2DD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529" t="16468" r="403" b="7612"/>
            <a:stretch/>
          </p:blipFill>
          <p:spPr>
            <a:xfrm rot="20935541">
              <a:off x="7140489" y="5315818"/>
              <a:ext cx="4464316" cy="83025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1AE3C7-6EAD-EAC6-2C3F-3A4A23465A93}"/>
                </a:ext>
              </a:extLst>
            </p:cNvPr>
            <p:cNvSpPr txBox="1"/>
            <p:nvPr/>
          </p:nvSpPr>
          <p:spPr>
            <a:xfrm rot="21007115">
              <a:off x="8175296" y="4953903"/>
              <a:ext cx="196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interpolation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D79FEBB-CFB9-A0E8-0082-7CDD8CD9CE86}"/>
              </a:ext>
            </a:extLst>
          </p:cNvPr>
          <p:cNvCxnSpPr>
            <a:cxnSpLocks/>
          </p:cNvCxnSpPr>
          <p:nvPr/>
        </p:nvCxnSpPr>
        <p:spPr>
          <a:xfrm flipV="1">
            <a:off x="7629887" y="2475339"/>
            <a:ext cx="2604320" cy="1131415"/>
          </a:xfrm>
          <a:prstGeom prst="straightConnector1">
            <a:avLst/>
          </a:prstGeom>
          <a:ln w="76200">
            <a:solidFill>
              <a:schemeClr val="accent2">
                <a:lumMod val="75000"/>
                <a:alpha val="63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9E52331-D432-5BBD-39CF-9E98227938CE}"/>
              </a:ext>
            </a:extLst>
          </p:cNvPr>
          <p:cNvCxnSpPr>
            <a:cxnSpLocks/>
          </p:cNvCxnSpPr>
          <p:nvPr/>
        </p:nvCxnSpPr>
        <p:spPr>
          <a:xfrm flipV="1">
            <a:off x="7465179" y="2702056"/>
            <a:ext cx="2769028" cy="322988"/>
          </a:xfrm>
          <a:prstGeom prst="straightConnector1">
            <a:avLst/>
          </a:prstGeom>
          <a:ln w="76200">
            <a:solidFill>
              <a:schemeClr val="accent2">
                <a:lumMod val="75000"/>
                <a:alpha val="63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A5B0040-59C4-CE2E-44E3-76004781B848}"/>
              </a:ext>
            </a:extLst>
          </p:cNvPr>
          <p:cNvCxnSpPr>
            <a:cxnSpLocks/>
          </p:cNvCxnSpPr>
          <p:nvPr/>
        </p:nvCxnSpPr>
        <p:spPr>
          <a:xfrm flipV="1">
            <a:off x="7465179" y="2290364"/>
            <a:ext cx="2751602" cy="780213"/>
          </a:xfrm>
          <a:prstGeom prst="straightConnector1">
            <a:avLst/>
          </a:prstGeom>
          <a:ln w="76200">
            <a:solidFill>
              <a:schemeClr val="accent2">
                <a:lumMod val="75000"/>
                <a:alpha val="63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92D707-EF2B-2FC9-59B9-43C32C11C898}"/>
                  </a:ext>
                </a:extLst>
              </p:cNvPr>
              <p:cNvSpPr txBox="1"/>
              <p:nvPr/>
            </p:nvSpPr>
            <p:spPr>
              <a:xfrm>
                <a:off x="474717" y="5469981"/>
                <a:ext cx="6631479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① </a:t>
                </a:r>
                <a:r>
                  <a:rPr lang="en-US" altLang="ko-KR" sz="2400" dirty="0"/>
                  <a:t>target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positive, unconditional (</a:t>
                </a:r>
                <a:r>
                  <a:rPr lang="ko-KR" altLang="en-US" sz="2400" dirty="0"/>
                  <a:t>포함 관계</a:t>
                </a:r>
                <a:r>
                  <a:rPr lang="en-US" altLang="ko-KR" sz="2400" dirty="0"/>
                  <a:t>)</a:t>
                </a:r>
              </a:p>
              <a:p>
                <a:endParaRPr lang="en-US" altLang="ko-KR" sz="1000" dirty="0"/>
              </a:p>
              <a:p>
                <a:r>
                  <a:rPr lang="ko-KR" altLang="en-US" sz="2400" dirty="0"/>
                  <a:t>② </a:t>
                </a:r>
                <a:r>
                  <a:rPr lang="en-US" altLang="ko-KR" sz="2400" dirty="0"/>
                  <a:t>positive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unconditional (</a:t>
                </a:r>
                <a:r>
                  <a:rPr lang="ko-KR" altLang="en-US" sz="2400" dirty="0"/>
                  <a:t>반의 관계</a:t>
                </a:r>
                <a:r>
                  <a:rPr lang="en-US" altLang="ko-KR" sz="2400" dirty="0"/>
                  <a:t>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92D707-EF2B-2FC9-59B9-43C32C11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7" y="5469981"/>
                <a:ext cx="6631479" cy="984885"/>
              </a:xfrm>
              <a:prstGeom prst="rect">
                <a:avLst/>
              </a:prstGeom>
              <a:blipFill>
                <a:blip r:embed="rId13"/>
                <a:stretch>
                  <a:fillRect l="-1471" t="-4938" b="-12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3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다이어그램 2">
                <a:extLst>
                  <a:ext uri="{FF2B5EF4-FFF2-40B4-BE49-F238E27FC236}">
                    <a16:creationId xmlns:a16="http://schemas.microsoft.com/office/drawing/2014/main" id="{1369A4EB-8804-0985-044D-9B08613B89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66218017"/>
                  </p:ext>
                </p:extLst>
              </p:nvPr>
            </p:nvGraphicFramePr>
            <p:xfrm>
              <a:off x="387568" y="1369724"/>
              <a:ext cx="6359646" cy="411855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3" name="다이어그램 2">
                <a:extLst>
                  <a:ext uri="{FF2B5EF4-FFF2-40B4-BE49-F238E27FC236}">
                    <a16:creationId xmlns:a16="http://schemas.microsoft.com/office/drawing/2014/main" id="{1369A4EB-8804-0985-044D-9B08613B89B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66218017"/>
                  </p:ext>
                </p:extLst>
              </p:nvPr>
            </p:nvGraphicFramePr>
            <p:xfrm>
              <a:off x="387568" y="1369724"/>
              <a:ext cx="6359646" cy="411855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92D707-EF2B-2FC9-59B9-43C32C11C898}"/>
                  </a:ext>
                </a:extLst>
              </p:cNvPr>
              <p:cNvSpPr txBox="1"/>
              <p:nvPr/>
            </p:nvSpPr>
            <p:spPr>
              <a:xfrm>
                <a:off x="474717" y="5469981"/>
                <a:ext cx="6631479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/>
                  <a:t>① </a:t>
                </a:r>
                <a:r>
                  <a:rPr lang="en-US" altLang="ko-KR" sz="2400" dirty="0"/>
                  <a:t>target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positive, unconditional (</a:t>
                </a:r>
                <a:r>
                  <a:rPr lang="ko-KR" altLang="en-US" sz="2400" dirty="0"/>
                  <a:t>포함 관계</a:t>
                </a:r>
                <a:r>
                  <a:rPr lang="en-US" altLang="ko-KR" sz="2400" dirty="0"/>
                  <a:t>)</a:t>
                </a:r>
              </a:p>
              <a:p>
                <a:endParaRPr lang="en-US" altLang="ko-KR" sz="1000" dirty="0"/>
              </a:p>
              <a:p>
                <a:r>
                  <a:rPr lang="ko-KR" altLang="en-US" sz="2400" dirty="0"/>
                  <a:t>② </a:t>
                </a:r>
                <a:r>
                  <a:rPr lang="en-US" altLang="ko-KR" sz="2400" dirty="0"/>
                  <a:t>positive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unconditional (</a:t>
                </a:r>
                <a:r>
                  <a:rPr lang="ko-KR" altLang="en-US" sz="2400" dirty="0"/>
                  <a:t>반의 관계</a:t>
                </a:r>
                <a:r>
                  <a:rPr lang="en-US" altLang="ko-KR" sz="2400" dirty="0"/>
                  <a:t>)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92D707-EF2B-2FC9-59B9-43C32C11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7" y="5469981"/>
                <a:ext cx="6631479" cy="984885"/>
              </a:xfrm>
              <a:prstGeom prst="rect">
                <a:avLst/>
              </a:prstGeom>
              <a:blipFill>
                <a:blip r:embed="rId12"/>
                <a:stretch>
                  <a:fillRect l="-1471" t="-4938" b="-12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F91951-0C6D-A5EB-6F88-A56CFE5E9F85}"/>
              </a:ext>
            </a:extLst>
          </p:cNvPr>
          <p:cNvGrpSpPr/>
          <p:nvPr/>
        </p:nvGrpSpPr>
        <p:grpSpPr>
          <a:xfrm>
            <a:off x="6262914" y="490852"/>
            <a:ext cx="5407950" cy="3594930"/>
            <a:chOff x="6335486" y="686784"/>
            <a:chExt cx="5407950" cy="359493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475C9C3-0B01-4B35-612A-E55FC1270C4C}"/>
                </a:ext>
              </a:extLst>
            </p:cNvPr>
            <p:cNvSpPr/>
            <p:nvPr/>
          </p:nvSpPr>
          <p:spPr>
            <a:xfrm>
              <a:off x="6335486" y="686784"/>
              <a:ext cx="5407950" cy="359493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9AF77FD-8879-71AA-89F4-8C489FE3F91C}"/>
                </a:ext>
              </a:extLst>
            </p:cNvPr>
            <p:cNvSpPr/>
            <p:nvPr/>
          </p:nvSpPr>
          <p:spPr>
            <a:xfrm>
              <a:off x="6934608" y="1886724"/>
              <a:ext cx="1394443" cy="131202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2C9B1AB-6EEB-A383-703A-4E35F5589BF9}"/>
                </a:ext>
              </a:extLst>
            </p:cNvPr>
            <p:cNvSpPr/>
            <p:nvPr/>
          </p:nvSpPr>
          <p:spPr>
            <a:xfrm>
              <a:off x="9729856" y="1304397"/>
              <a:ext cx="1394443" cy="131202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55FE5-1914-BA54-2FC0-0966EBFD1582}"/>
                </a:ext>
              </a:extLst>
            </p:cNvPr>
            <p:cNvSpPr txBox="1"/>
            <p:nvPr/>
          </p:nvSpPr>
          <p:spPr>
            <a:xfrm>
              <a:off x="7123286" y="1915019"/>
              <a:ext cx="10035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summer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794F27-0A66-E85C-0D35-BAB8A7CE49CE}"/>
                </a:ext>
              </a:extLst>
            </p:cNvPr>
            <p:cNvSpPr txBox="1"/>
            <p:nvPr/>
          </p:nvSpPr>
          <p:spPr>
            <a:xfrm>
              <a:off x="10016383" y="1330947"/>
              <a:ext cx="821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winter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9551A0-88F7-B7BF-EEDA-0E38B4AF5FE5}"/>
                </a:ext>
              </a:extLst>
            </p:cNvPr>
            <p:cNvSpPr txBox="1"/>
            <p:nvPr/>
          </p:nvSpPr>
          <p:spPr>
            <a:xfrm>
              <a:off x="8552032" y="688335"/>
              <a:ext cx="1013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season</a:t>
              </a:r>
              <a:endParaRPr lang="ko-KR" altLang="en-US" b="1" dirty="0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17B1854-8317-CFCF-98B2-554C9AD1FE5C}"/>
                </a:ext>
              </a:extLst>
            </p:cNvPr>
            <p:cNvSpPr/>
            <p:nvPr/>
          </p:nvSpPr>
          <p:spPr>
            <a:xfrm>
              <a:off x="8315503" y="1597562"/>
              <a:ext cx="1394443" cy="1312022"/>
            </a:xfrm>
            <a:prstGeom prst="ellipse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2B62470-D8E6-BA46-AB0C-37FE020A7939}"/>
                </a:ext>
              </a:extLst>
            </p:cNvPr>
            <p:cNvSpPr/>
            <p:nvPr/>
          </p:nvSpPr>
          <p:spPr>
            <a:xfrm>
              <a:off x="8641800" y="2915298"/>
              <a:ext cx="1394443" cy="1312022"/>
            </a:xfrm>
            <a:prstGeom prst="ellipse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0B9AC2-8A11-D7BE-6F30-2BA7D962DC16}"/>
                </a:ext>
              </a:extLst>
            </p:cNvPr>
            <p:cNvSpPr txBox="1"/>
            <p:nvPr/>
          </p:nvSpPr>
          <p:spPr>
            <a:xfrm>
              <a:off x="8380676" y="1807909"/>
              <a:ext cx="1277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① autumn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A61A0E-8E01-A19A-E47A-99D7EF380432}"/>
                </a:ext>
              </a:extLst>
            </p:cNvPr>
            <p:cNvSpPr txBox="1"/>
            <p:nvPr/>
          </p:nvSpPr>
          <p:spPr>
            <a:xfrm>
              <a:off x="8700199" y="3071821"/>
              <a:ext cx="1277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② autumn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F32F264-6745-6A68-CE26-34001BC715F4}"/>
              </a:ext>
            </a:extLst>
          </p:cNvPr>
          <p:cNvGrpSpPr/>
          <p:nvPr/>
        </p:nvGrpSpPr>
        <p:grpSpPr>
          <a:xfrm>
            <a:off x="7551825" y="1781254"/>
            <a:ext cx="2870960" cy="639233"/>
            <a:chOff x="7551825" y="1781254"/>
            <a:chExt cx="2870960" cy="639233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5352981-C236-B698-2102-60099C690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9257" y="1781254"/>
              <a:ext cx="2863528" cy="639233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  <a:alpha val="63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E5A72C0-3CB7-7102-075A-FB114F411910}"/>
                </a:ext>
              </a:extLst>
            </p:cNvPr>
            <p:cNvSpPr txBox="1"/>
            <p:nvPr/>
          </p:nvSpPr>
          <p:spPr>
            <a:xfrm>
              <a:off x="7551825" y="1980877"/>
              <a:ext cx="49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⑴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7DCC8BA-E7BE-1966-C341-B69A3C038384}"/>
              </a:ext>
            </a:extLst>
          </p:cNvPr>
          <p:cNvGrpSpPr/>
          <p:nvPr/>
        </p:nvGrpSpPr>
        <p:grpSpPr>
          <a:xfrm>
            <a:off x="7564077" y="1800493"/>
            <a:ext cx="2808916" cy="1617286"/>
            <a:chOff x="7545588" y="1811714"/>
            <a:chExt cx="2808916" cy="16172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1C8BD90-9A68-53D6-3899-CF766A8C3D48}"/>
                </a:ext>
              </a:extLst>
            </p:cNvPr>
            <p:cNvGrpSpPr/>
            <p:nvPr/>
          </p:nvGrpSpPr>
          <p:grpSpPr>
            <a:xfrm>
              <a:off x="7545588" y="1811714"/>
              <a:ext cx="2808916" cy="1617286"/>
              <a:chOff x="7545588" y="1811714"/>
              <a:chExt cx="2808916" cy="1617286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DED69485-68BC-BA5F-5E3F-4677BB6FE8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81641" y="1811714"/>
                <a:ext cx="1072863" cy="1617286"/>
              </a:xfrm>
              <a:prstGeom prst="straightConnector1">
                <a:avLst/>
              </a:prstGeom>
              <a:ln w="76200">
                <a:solidFill>
                  <a:schemeClr val="accent2">
                    <a:lumMod val="75000"/>
                    <a:alpha val="63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0C21D435-8B59-1EEE-738E-8F29507B3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5588" y="2420487"/>
                <a:ext cx="1720861" cy="1008513"/>
              </a:xfrm>
              <a:prstGeom prst="straightConnector1">
                <a:avLst/>
              </a:prstGeom>
              <a:ln w="76200">
                <a:solidFill>
                  <a:schemeClr val="accent2">
                    <a:lumMod val="75000"/>
                    <a:alpha val="63000"/>
                  </a:schemeClr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E3AD03-3A0C-BA5F-158B-D48D3EC49805}"/>
                </a:ext>
              </a:extLst>
            </p:cNvPr>
            <p:cNvSpPr txBox="1"/>
            <p:nvPr/>
          </p:nvSpPr>
          <p:spPr>
            <a:xfrm>
              <a:off x="8271671" y="2519311"/>
              <a:ext cx="49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⑵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D63D369-F16F-DB53-5CE5-7D5920E305C1}"/>
              </a:ext>
            </a:extLst>
          </p:cNvPr>
          <p:cNvGrpSpPr/>
          <p:nvPr/>
        </p:nvGrpSpPr>
        <p:grpSpPr>
          <a:xfrm>
            <a:off x="7659066" y="2049526"/>
            <a:ext cx="3066008" cy="1645387"/>
            <a:chOff x="7659066" y="2049526"/>
            <a:chExt cx="3066008" cy="1645387"/>
          </a:xfrm>
        </p:grpSpPr>
        <p:sp>
          <p:nvSpPr>
            <p:cNvPr id="44" name="화살표: 위로 구부러짐 43">
              <a:extLst>
                <a:ext uri="{FF2B5EF4-FFF2-40B4-BE49-F238E27FC236}">
                  <a16:creationId xmlns:a16="http://schemas.microsoft.com/office/drawing/2014/main" id="{27BC2048-28AA-9A35-E2F1-A297212F0DE3}"/>
                </a:ext>
              </a:extLst>
            </p:cNvPr>
            <p:cNvSpPr/>
            <p:nvPr/>
          </p:nvSpPr>
          <p:spPr>
            <a:xfrm rot="20851546">
              <a:off x="7659066" y="2049526"/>
              <a:ext cx="3066008" cy="1385810"/>
            </a:xfrm>
            <a:prstGeom prst="curvedUpArrow">
              <a:avLst>
                <a:gd name="adj1" fmla="val 9900"/>
                <a:gd name="adj2" fmla="val 23345"/>
                <a:gd name="adj3" fmla="val 16883"/>
              </a:avLst>
            </a:prstGeom>
            <a:solidFill>
              <a:schemeClr val="accent2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3AAC45-AC0A-633B-0B4B-99AED689B632}"/>
                </a:ext>
              </a:extLst>
            </p:cNvPr>
            <p:cNvSpPr txBox="1"/>
            <p:nvPr/>
          </p:nvSpPr>
          <p:spPr>
            <a:xfrm>
              <a:off x="8104018" y="3294803"/>
              <a:ext cx="49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93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91185415-DE3B-C8F3-26C7-2933062175ED}"/>
              </a:ext>
            </a:extLst>
          </p:cNvPr>
          <p:cNvSpPr/>
          <p:nvPr/>
        </p:nvSpPr>
        <p:spPr>
          <a:xfrm>
            <a:off x="429167" y="531159"/>
            <a:ext cx="5395652" cy="59880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8862FD1E-558D-BBBE-E1F5-17B22FA36CF6}"/>
              </a:ext>
            </a:extLst>
          </p:cNvPr>
          <p:cNvSpPr/>
          <p:nvPr/>
        </p:nvSpPr>
        <p:spPr>
          <a:xfrm>
            <a:off x="6367183" y="531159"/>
            <a:ext cx="5395652" cy="59880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F816BD0D-0437-A0A3-4E0A-85ABE70E4172}"/>
              </a:ext>
            </a:extLst>
          </p:cNvPr>
          <p:cNvSpPr/>
          <p:nvPr/>
        </p:nvSpPr>
        <p:spPr>
          <a:xfrm>
            <a:off x="789996" y="869974"/>
            <a:ext cx="4662786" cy="25590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target: "season"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positive: "season,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unconditional: "season,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neutral: "season"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action: "enhance”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attributes: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B26C178C-8856-0516-729C-518FE4025BA9}"/>
              </a:ext>
            </a:extLst>
          </p:cNvPr>
          <p:cNvSpPr/>
          <p:nvPr/>
        </p:nvSpPr>
        <p:spPr>
          <a:xfrm>
            <a:off x="789996" y="3604209"/>
            <a:ext cx="4662786" cy="25590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target: "season"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positive: "season,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unconditional: "season,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neutral: "season"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action: "erase”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attributes: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순서도: 대체 처리 7">
            <a:extLst>
              <a:ext uri="{FF2B5EF4-FFF2-40B4-BE49-F238E27FC236}">
                <a16:creationId xmlns:a16="http://schemas.microsoft.com/office/drawing/2014/main" id="{39BBE831-475B-C5B7-5234-A278F2B0666E}"/>
              </a:ext>
            </a:extLst>
          </p:cNvPr>
          <p:cNvSpPr/>
          <p:nvPr/>
        </p:nvSpPr>
        <p:spPr>
          <a:xfrm>
            <a:off x="6739218" y="869974"/>
            <a:ext cx="4662786" cy="25590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target: "season, autumn"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positive: "season,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unconditional: "season,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neutral: "season,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action: "enhance”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attributes: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순서도: 대체 처리 8">
            <a:extLst>
              <a:ext uri="{FF2B5EF4-FFF2-40B4-BE49-F238E27FC236}">
                <a16:creationId xmlns:a16="http://schemas.microsoft.com/office/drawing/2014/main" id="{EBE53DD4-1D55-FD23-EE11-BC747CA8086B}"/>
              </a:ext>
            </a:extLst>
          </p:cNvPr>
          <p:cNvSpPr/>
          <p:nvPr/>
        </p:nvSpPr>
        <p:spPr>
          <a:xfrm>
            <a:off x="6739218" y="3604209"/>
            <a:ext cx="4662786" cy="25590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target: "season, autumn"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positive: "season,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unconditional: "season,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neutral: "season,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action: "erase”</a:t>
            </a:r>
          </a:p>
          <a:p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attributes:</a:t>
            </a:r>
            <a:r>
              <a:rPr lang="ko-KR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FC7B5595-97BC-6807-F9CD-3F05C0489D1E}"/>
              </a:ext>
            </a:extLst>
          </p:cNvPr>
          <p:cNvSpPr/>
          <p:nvPr/>
        </p:nvSpPr>
        <p:spPr>
          <a:xfrm>
            <a:off x="2271608" y="2276092"/>
            <a:ext cx="591594" cy="292212"/>
          </a:xfrm>
          <a:prstGeom prst="upArrow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AB44F7C6-D6A9-108F-CB6A-82CB36ABF9E3}"/>
              </a:ext>
            </a:extLst>
          </p:cNvPr>
          <p:cNvSpPr/>
          <p:nvPr/>
        </p:nvSpPr>
        <p:spPr>
          <a:xfrm>
            <a:off x="8199775" y="2276092"/>
            <a:ext cx="591594" cy="292212"/>
          </a:xfrm>
          <a:prstGeom prst="upArrow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F509565D-540C-AD59-EA50-91B94C3B8FF2}"/>
              </a:ext>
            </a:extLst>
          </p:cNvPr>
          <p:cNvSpPr/>
          <p:nvPr/>
        </p:nvSpPr>
        <p:spPr>
          <a:xfrm rot="10800000">
            <a:off x="2159719" y="5044371"/>
            <a:ext cx="591594" cy="292212"/>
          </a:xfrm>
          <a:prstGeom prst="upArrow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C8A33878-017C-79CC-14C6-E55F48D3148E}"/>
              </a:ext>
            </a:extLst>
          </p:cNvPr>
          <p:cNvSpPr/>
          <p:nvPr/>
        </p:nvSpPr>
        <p:spPr>
          <a:xfrm rot="10800000">
            <a:off x="8093673" y="5044371"/>
            <a:ext cx="591594" cy="292212"/>
          </a:xfrm>
          <a:prstGeom prst="upArrow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4C00D3-FC89-981F-2601-BA3E73F2E676}"/>
              </a:ext>
            </a:extLst>
          </p:cNvPr>
          <p:cNvSpPr txBox="1"/>
          <p:nvPr/>
        </p:nvSpPr>
        <p:spPr>
          <a:xfrm>
            <a:off x="1082310" y="685308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seasonslider1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17FE07-3501-D877-E6C1-CCEC18A7C9FA}"/>
              </a:ext>
            </a:extLst>
          </p:cNvPr>
          <p:cNvSpPr txBox="1"/>
          <p:nvPr/>
        </p:nvSpPr>
        <p:spPr>
          <a:xfrm>
            <a:off x="1082310" y="3525172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seasonslider2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3D56FA-0A52-A188-3408-04826B338E01}"/>
              </a:ext>
            </a:extLst>
          </p:cNvPr>
          <p:cNvSpPr txBox="1"/>
          <p:nvPr/>
        </p:nvSpPr>
        <p:spPr>
          <a:xfrm>
            <a:off x="7056776" y="685308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seasonslider3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9E59EB-DAF9-2874-3E15-60DC31F856D4}"/>
              </a:ext>
            </a:extLst>
          </p:cNvPr>
          <p:cNvSpPr txBox="1"/>
          <p:nvPr/>
        </p:nvSpPr>
        <p:spPr>
          <a:xfrm>
            <a:off x="7056776" y="3525172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seasonslider4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E84185-7C1C-4958-A50A-8E1233D20128}"/>
              </a:ext>
            </a:extLst>
          </p:cNvPr>
          <p:cNvGrpSpPr/>
          <p:nvPr/>
        </p:nvGrpSpPr>
        <p:grpSpPr>
          <a:xfrm>
            <a:off x="7056776" y="675755"/>
            <a:ext cx="2968006" cy="3504039"/>
            <a:chOff x="7056776" y="675755"/>
            <a:chExt cx="2968006" cy="350403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F734ECB-1F15-0B8C-A299-F986809E1E3D}"/>
                </a:ext>
              </a:extLst>
            </p:cNvPr>
            <p:cNvGrpSpPr/>
            <p:nvPr/>
          </p:nvGrpSpPr>
          <p:grpSpPr>
            <a:xfrm>
              <a:off x="9043147" y="1230406"/>
              <a:ext cx="981635" cy="235323"/>
              <a:chOff x="9056594" y="1230406"/>
              <a:chExt cx="981635" cy="235323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031E4010-89A8-5975-9453-84560A5917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594" y="1230406"/>
                <a:ext cx="981635" cy="235323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6CDFF13-C997-26FB-4D5F-F8AE9BFA3B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009" y="1243853"/>
                <a:ext cx="941294" cy="17520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99A7C4C-DE72-2CB3-26CC-DCFF05E05161}"/>
                </a:ext>
              </a:extLst>
            </p:cNvPr>
            <p:cNvGrpSpPr/>
            <p:nvPr/>
          </p:nvGrpSpPr>
          <p:grpSpPr>
            <a:xfrm>
              <a:off x="9043146" y="3944471"/>
              <a:ext cx="981635" cy="235323"/>
              <a:chOff x="9056594" y="1230406"/>
              <a:chExt cx="981635" cy="23532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196DE5A4-DF32-0CCD-15E2-4D7521188B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6594" y="1230406"/>
                <a:ext cx="981635" cy="235323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20FD64F-D34F-0212-D865-84E2B5B21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65009" y="1243853"/>
                <a:ext cx="941294" cy="17520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FF4EDD-7A6D-4FAA-A681-411A28E95BE3}"/>
                </a:ext>
              </a:extLst>
            </p:cNvPr>
            <p:cNvSpPr txBox="1"/>
            <p:nvPr/>
          </p:nvSpPr>
          <p:spPr>
            <a:xfrm>
              <a:off x="7056776" y="675755"/>
              <a:ext cx="1828724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Consolas" panose="020B0609020204030204" pitchFamily="49" charset="0"/>
                </a:rPr>
                <a:t>seasonslider5</a:t>
              </a:r>
              <a:endParaRPr lang="ko-KR" altLang="en-US" b="1" dirty="0">
                <a:latin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D8B067-6B7D-4970-B61A-8E807649E8A4}"/>
                </a:ext>
              </a:extLst>
            </p:cNvPr>
            <p:cNvSpPr txBox="1"/>
            <p:nvPr/>
          </p:nvSpPr>
          <p:spPr>
            <a:xfrm>
              <a:off x="7056776" y="3533505"/>
              <a:ext cx="1828724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Consolas" panose="020B0609020204030204" pitchFamily="49" charset="0"/>
                </a:rPr>
                <a:t>seasonslider6</a:t>
              </a:r>
              <a:endParaRPr lang="ko-KR" altLang="en-US" b="1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79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91185415-DE3B-C8F3-26C7-2933062175ED}"/>
              </a:ext>
            </a:extLst>
          </p:cNvPr>
          <p:cNvSpPr/>
          <p:nvPr/>
        </p:nvSpPr>
        <p:spPr>
          <a:xfrm>
            <a:off x="429165" y="531159"/>
            <a:ext cx="11333667" cy="5988026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48B2A4-9498-3DD7-CCCD-ED57FF8CEDE8}"/>
              </a:ext>
            </a:extLst>
          </p:cNvPr>
          <p:cNvGrpSpPr/>
          <p:nvPr/>
        </p:nvGrpSpPr>
        <p:grpSpPr>
          <a:xfrm>
            <a:off x="818275" y="2346977"/>
            <a:ext cx="10555446" cy="4172208"/>
            <a:chOff x="818277" y="2154633"/>
            <a:chExt cx="10555446" cy="41722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4638957-CDD5-06E2-29B5-54F679EB4168}"/>
                </a:ext>
              </a:extLst>
            </p:cNvPr>
            <p:cNvGrpSpPr/>
            <p:nvPr/>
          </p:nvGrpSpPr>
          <p:grpSpPr>
            <a:xfrm>
              <a:off x="1027493" y="2308690"/>
              <a:ext cx="10137013" cy="4018151"/>
              <a:chOff x="1027493" y="1971120"/>
              <a:chExt cx="10137013" cy="401815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8FE2C2-73AE-2D43-2191-D0D2964A6A49}"/>
                  </a:ext>
                </a:extLst>
              </p:cNvPr>
              <p:cNvSpPr txBox="1"/>
              <p:nvPr/>
            </p:nvSpPr>
            <p:spPr>
              <a:xfrm>
                <a:off x="1027493" y="1971120"/>
                <a:ext cx="9729969" cy="1119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ko-KR" altLang="en-US" dirty="0" err="1">
                    <a:latin typeface="Consolas" panose="020B0609020204030204" pitchFamily="49" charset="0"/>
                  </a:rPr>
                  <a:t>prompts</a:t>
                </a:r>
                <a:r>
                  <a:rPr lang="ko-KR" altLang="en-US" dirty="0">
                    <a:latin typeface="Consolas" panose="020B0609020204030204" pitchFamily="49" charset="0"/>
                  </a:rPr>
                  <a:t> = [</a:t>
                </a:r>
                <a:r>
                  <a:rPr lang="ko-KR" altLang="en-US" b="1" dirty="0">
                    <a:latin typeface="Consolas" panose="020B0609020204030204" pitchFamily="49" charset="0"/>
                  </a:rPr>
                  <a:t>""</a:t>
                </a:r>
                <a:r>
                  <a:rPr lang="ko-KR" altLang="en-US" dirty="0">
                    <a:latin typeface="Consolas" panose="020B0609020204030204" pitchFamily="49" charset="0"/>
                  </a:rPr>
                  <a:t>]</a:t>
                </a:r>
                <a:endParaRPr lang="en-US" altLang="ko-KR" dirty="0">
                  <a:latin typeface="Consolas" panose="020B0609020204030204" pitchFamily="49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altLang="ko-KR" dirty="0">
                    <a:latin typeface="Consolas" panose="020B0609020204030204" pitchFamily="49" charset="0"/>
                  </a:rPr>
                  <a:t>prompts = [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landscape □□□, 8k, realistic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]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CB6F47-7246-9442-F97F-3F574B05EB31}"/>
                  </a:ext>
                </a:extLst>
              </p:cNvPr>
              <p:cNvSpPr txBox="1"/>
              <p:nvPr/>
            </p:nvSpPr>
            <p:spPr>
              <a:xfrm>
                <a:off x="1434537" y="3032949"/>
                <a:ext cx="9729969" cy="2956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ko-KR" altLang="en-US" dirty="0" err="1">
                    <a:latin typeface="Consolas" panose="020B0609020204030204" pitchFamily="49" charset="0"/>
                  </a:rPr>
                  <a:t>prompts</a:t>
                </a:r>
                <a:r>
                  <a:rPr lang="ko-KR" altLang="en-US" dirty="0">
                    <a:latin typeface="Consolas" panose="020B0609020204030204" pitchFamily="49" charset="0"/>
                  </a:rPr>
                  <a:t> = ["</a:t>
                </a:r>
                <a:r>
                  <a:rPr lang="en-US" altLang="ko-KR" dirty="0">
                    <a:latin typeface="Consolas" panose="020B0609020204030204" pitchFamily="49" charset="0"/>
                  </a:rPr>
                  <a:t>landscape, 8k, realistic</a:t>
                </a:r>
                <a:r>
                  <a:rPr lang="ko-KR" altLang="en-US" dirty="0">
                    <a:latin typeface="Consolas" panose="020B0609020204030204" pitchFamily="49" charset="0"/>
                  </a:rPr>
                  <a:t>"]</a:t>
                </a:r>
                <a:endParaRPr lang="en-US" altLang="ko-KR" dirty="0">
                  <a:latin typeface="Consolas" panose="020B0609020204030204" pitchFamily="49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US" altLang="ko-KR" dirty="0">
                    <a:latin typeface="Consolas" panose="020B0609020204030204" pitchFamily="49" charset="0"/>
                  </a:rPr>
                  <a:t>prompts = [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landscape of </a:t>
                </a:r>
                <a:r>
                  <a:rPr lang="en-US" altLang="ko-KR" b="1" dirty="0">
                    <a:latin typeface="Consolas" panose="020B0609020204030204" pitchFamily="49" charset="0"/>
                  </a:rPr>
                  <a:t>season</a:t>
                </a:r>
                <a:r>
                  <a:rPr lang="en-US" altLang="ko-KR" dirty="0">
                    <a:latin typeface="Consolas" panose="020B0609020204030204" pitchFamily="49" charset="0"/>
                  </a:rPr>
                  <a:t>, 8k, realistic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Consolas" panose="020B0609020204030204" pitchFamily="49" charset="0"/>
                  </a:rPr>
                  <a:t>3-1) prompts = [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landscape of </a:t>
                </a:r>
                <a:r>
                  <a:rPr lang="en-US" altLang="ko-KR" dirty="0">
                    <a:solidFill>
                      <a:srgbClr val="FF0066"/>
                    </a:solidFill>
                    <a:latin typeface="Consolas" panose="020B0609020204030204" pitchFamily="49" charset="0"/>
                  </a:rPr>
                  <a:t>spring</a:t>
                </a:r>
                <a:r>
                  <a:rPr lang="en-US" altLang="ko-KR" dirty="0">
                    <a:latin typeface="Consolas" panose="020B0609020204030204" pitchFamily="49" charset="0"/>
                  </a:rPr>
                  <a:t>, 8k, realistic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Consolas" panose="020B0609020204030204" pitchFamily="49" charset="0"/>
                  </a:rPr>
                  <a:t>3-2) prompts = [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landscape of </a:t>
                </a:r>
                <a:r>
                  <a:rPr lang="en-US" altLang="ko-KR" dirty="0">
                    <a:solidFill>
                      <a:srgbClr val="00B050"/>
                    </a:solidFill>
                    <a:latin typeface="Consolas" panose="020B0609020204030204" pitchFamily="49" charset="0"/>
                  </a:rPr>
                  <a:t>summer</a:t>
                </a:r>
                <a:r>
                  <a:rPr lang="en-US" altLang="ko-KR" dirty="0">
                    <a:latin typeface="Consolas" panose="020B0609020204030204" pitchFamily="49" charset="0"/>
                  </a:rPr>
                  <a:t>, 8k, realistic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Consolas" panose="020B0609020204030204" pitchFamily="49" charset="0"/>
                  </a:rPr>
                  <a:t>3-3) prompts = [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landscape of </a:t>
                </a:r>
                <a:r>
                  <a:rPr lang="en-US" altLang="ko-KR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autumn</a:t>
                </a:r>
                <a:r>
                  <a:rPr lang="en-US" altLang="ko-KR" dirty="0">
                    <a:latin typeface="Consolas" panose="020B0609020204030204" pitchFamily="49" charset="0"/>
                  </a:rPr>
                  <a:t>, 8k, realistic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latin typeface="Consolas" panose="020B0609020204030204" pitchFamily="49" charset="0"/>
                  </a:rPr>
                  <a:t>3-4) prompts = [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landscape of </a:t>
                </a:r>
                <a:r>
                  <a:rPr lang="en-US" altLang="ko-KR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winter</a:t>
                </a:r>
                <a:r>
                  <a:rPr lang="en-US" altLang="ko-KR" dirty="0">
                    <a:latin typeface="Consolas" panose="020B0609020204030204" pitchFamily="49" charset="0"/>
                  </a:rPr>
                  <a:t>, 8k, realistic</a:t>
                </a:r>
                <a:r>
                  <a:rPr lang="ko-KR" altLang="en-US" dirty="0">
                    <a:latin typeface="Consolas" panose="020B0609020204030204" pitchFamily="49" charset="0"/>
                  </a:rPr>
                  <a:t>"</a:t>
                </a:r>
                <a:r>
                  <a:rPr lang="en-US" altLang="ko-KR" dirty="0">
                    <a:latin typeface="Consolas" panose="020B0609020204030204" pitchFamily="49" charset="0"/>
                  </a:rPr>
                  <a:t>]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arenR"/>
                </a:pPr>
                <a:endParaRPr lang="en-US" altLang="ko-KR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설명선: 왼쪽 화살표 15">
                <a:extLst>
                  <a:ext uri="{FF2B5EF4-FFF2-40B4-BE49-F238E27FC236}">
                    <a16:creationId xmlns:a16="http://schemas.microsoft.com/office/drawing/2014/main" id="{D01681E9-F1FC-1A72-69CD-6BA16CE09198}"/>
                  </a:ext>
                </a:extLst>
              </p:cNvPr>
              <p:cNvSpPr/>
              <p:nvPr/>
            </p:nvSpPr>
            <p:spPr>
              <a:xfrm>
                <a:off x="3350871" y="2160401"/>
                <a:ext cx="3593939" cy="393539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80079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Unconditional generation</a:t>
                </a:r>
                <a:endParaRPr lang="ko-KR" altLang="en-US" dirty="0"/>
              </a:p>
            </p:txBody>
          </p:sp>
          <p:sp>
            <p:nvSpPr>
              <p:cNvPr id="17" name="설명선: 왼쪽 화살표 16">
                <a:extLst>
                  <a:ext uri="{FF2B5EF4-FFF2-40B4-BE49-F238E27FC236}">
                    <a16:creationId xmlns:a16="http://schemas.microsoft.com/office/drawing/2014/main" id="{FFDFA0A2-ECFF-7AA5-11B8-925312522A98}"/>
                  </a:ext>
                </a:extLst>
              </p:cNvPr>
              <p:cNvSpPr/>
              <p:nvPr/>
            </p:nvSpPr>
            <p:spPr>
              <a:xfrm>
                <a:off x="7117225" y="2696926"/>
                <a:ext cx="3593939" cy="393539"/>
              </a:xfrm>
              <a:prstGeom prst="leftArrowCallout">
                <a:avLst>
                  <a:gd name="adj1" fmla="val 25000"/>
                  <a:gd name="adj2" fmla="val 25000"/>
                  <a:gd name="adj3" fmla="val 25000"/>
                  <a:gd name="adj4" fmla="val 80079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Conditional generation</a:t>
                </a:r>
                <a:endParaRPr lang="ko-KR" altLang="en-US" dirty="0"/>
              </a:p>
            </p:txBody>
          </p:sp>
        </p:grpSp>
        <p:sp>
          <p:nvSpPr>
            <p:cNvPr id="26" name="순서도: 대체 처리 25">
              <a:extLst>
                <a:ext uri="{FF2B5EF4-FFF2-40B4-BE49-F238E27FC236}">
                  <a16:creationId xmlns:a16="http://schemas.microsoft.com/office/drawing/2014/main" id="{55C6D024-D309-5A06-F94E-29C4D54C8383}"/>
                </a:ext>
              </a:extLst>
            </p:cNvPr>
            <p:cNvSpPr/>
            <p:nvPr/>
          </p:nvSpPr>
          <p:spPr>
            <a:xfrm>
              <a:off x="818277" y="2154633"/>
              <a:ext cx="10555446" cy="3938025"/>
            </a:xfrm>
            <a:prstGeom prst="flowChartAlternateProcess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9" name="순서도: 대체 처리 28">
            <a:extLst>
              <a:ext uri="{FF2B5EF4-FFF2-40B4-BE49-F238E27FC236}">
                <a16:creationId xmlns:a16="http://schemas.microsoft.com/office/drawing/2014/main" id="{D0F6E654-B241-0A51-CD3C-1588BD64A024}"/>
              </a:ext>
            </a:extLst>
          </p:cNvPr>
          <p:cNvSpPr/>
          <p:nvPr/>
        </p:nvSpPr>
        <p:spPr>
          <a:xfrm>
            <a:off x="818275" y="1024359"/>
            <a:ext cx="10555446" cy="1140107"/>
          </a:xfrm>
          <a:prstGeom prst="flowChartAlternateProcess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23E02-0958-AB5E-6921-58745C9404C8}"/>
              </a:ext>
            </a:extLst>
          </p:cNvPr>
          <p:cNvSpPr txBox="1"/>
          <p:nvPr/>
        </p:nvSpPr>
        <p:spPr>
          <a:xfrm>
            <a:off x="1141885" y="1409746"/>
            <a:ext cx="2887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seed: 17, 37, 77, 645 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C3A79A-6C77-C3C0-6102-8B61A07EC509}"/>
              </a:ext>
            </a:extLst>
          </p:cNvPr>
          <p:cNvSpPr txBox="1"/>
          <p:nvPr/>
        </p:nvSpPr>
        <p:spPr>
          <a:xfrm>
            <a:off x="5033055" y="605510"/>
            <a:ext cx="171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#images: 112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7153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03A737-3FB4-C3F6-E03D-053C7C5C12D7}"/>
              </a:ext>
            </a:extLst>
          </p:cNvPr>
          <p:cNvSpPr txBox="1"/>
          <p:nvPr/>
        </p:nvSpPr>
        <p:spPr>
          <a:xfrm>
            <a:off x="826142" y="826914"/>
            <a:ext cx="6096964" cy="46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※ </a:t>
            </a: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["</a:t>
            </a:r>
            <a:r>
              <a:rPr lang="en-US" altLang="ko-KR" b="1" dirty="0">
                <a:latin typeface="Consolas" panose="020B0609020204030204" pitchFamily="49" charset="0"/>
              </a:rPr>
              <a:t>landscape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"]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F999B-E87D-66DC-E8A9-9EE8F73AC015}"/>
              </a:ext>
            </a:extLst>
          </p:cNvPr>
          <p:cNvSpPr txBox="1"/>
          <p:nvPr/>
        </p:nvSpPr>
        <p:spPr>
          <a:xfrm>
            <a:off x="826142" y="3660321"/>
            <a:ext cx="6096964" cy="46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※ </a:t>
            </a: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["</a:t>
            </a:r>
            <a:r>
              <a:rPr lang="en-US" altLang="ko-KR" b="1" dirty="0">
                <a:latin typeface="Consolas" panose="020B0609020204030204" pitchFamily="49" charset="0"/>
              </a:rPr>
              <a:t>landscape </a:t>
            </a:r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of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"]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1BED2-C569-771C-89EB-D506B47678E9}"/>
              </a:ext>
            </a:extLst>
          </p:cNvPr>
          <p:cNvSpPr txBox="1"/>
          <p:nvPr/>
        </p:nvSpPr>
        <p:spPr>
          <a:xfrm>
            <a:off x="826142" y="457582"/>
            <a:ext cx="410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seasonslider4, seed: 645 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7" name="그림 6" descr="구름, 하늘, 경치, 식물이(가) 표시된 사진&#10;&#10;자동 생성된 설명">
            <a:extLst>
              <a:ext uri="{FF2B5EF4-FFF2-40B4-BE49-F238E27FC236}">
                <a16:creationId xmlns:a16="http://schemas.microsoft.com/office/drawing/2014/main" id="{785952CC-1EB8-54AD-3BCB-B4C2AB924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0" y="4212139"/>
            <a:ext cx="10611745" cy="2423967"/>
          </a:xfrm>
          <a:prstGeom prst="rect">
            <a:avLst/>
          </a:prstGeom>
        </p:spPr>
      </p:pic>
      <p:pic>
        <p:nvPicPr>
          <p:cNvPr id="9" name="그림 8" descr="구름, 하늘, 식물, 경치이(가) 표시된 사진&#10;&#10;자동 생성된 설명">
            <a:extLst>
              <a:ext uri="{FF2B5EF4-FFF2-40B4-BE49-F238E27FC236}">
                <a16:creationId xmlns:a16="http://schemas.microsoft.com/office/drawing/2014/main" id="{77927BDE-E834-CBCC-7E59-42854A91B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7" y="1328752"/>
            <a:ext cx="10505244" cy="239964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225120-BF7B-CF64-D97B-4D1A00250731}"/>
              </a:ext>
            </a:extLst>
          </p:cNvPr>
          <p:cNvGrpSpPr/>
          <p:nvPr/>
        </p:nvGrpSpPr>
        <p:grpSpPr>
          <a:xfrm>
            <a:off x="6790157" y="2114921"/>
            <a:ext cx="5009291" cy="4646542"/>
            <a:chOff x="6790157" y="2114921"/>
            <a:chExt cx="5009291" cy="4646542"/>
          </a:xfrm>
          <a:solidFill>
            <a:srgbClr val="C00000">
              <a:alpha val="83000"/>
            </a:srgbClr>
          </a:solidFill>
        </p:grpSpPr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C57250A3-A015-33F0-F8D3-2775F5B97F84}"/>
                </a:ext>
              </a:extLst>
            </p:cNvPr>
            <p:cNvSpPr/>
            <p:nvPr/>
          </p:nvSpPr>
          <p:spPr>
            <a:xfrm>
              <a:off x="6790157" y="2114921"/>
              <a:ext cx="1840598" cy="1811102"/>
            </a:xfrm>
            <a:prstGeom prst="donut">
              <a:avLst>
                <a:gd name="adj" fmla="val 125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CD4AE264-3DBA-7024-C395-E86089196F82}"/>
                </a:ext>
              </a:extLst>
            </p:cNvPr>
            <p:cNvSpPr/>
            <p:nvPr/>
          </p:nvSpPr>
          <p:spPr>
            <a:xfrm>
              <a:off x="6790157" y="4950361"/>
              <a:ext cx="1840598" cy="1811102"/>
            </a:xfrm>
            <a:prstGeom prst="donut">
              <a:avLst>
                <a:gd name="adj" fmla="val 125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C8B94363-7D10-8DC5-0E4C-9CD36C6EA00F}"/>
                </a:ext>
              </a:extLst>
            </p:cNvPr>
            <p:cNvSpPr/>
            <p:nvPr/>
          </p:nvSpPr>
          <p:spPr>
            <a:xfrm>
              <a:off x="9239365" y="2159164"/>
              <a:ext cx="2513871" cy="1811102"/>
            </a:xfrm>
            <a:prstGeom prst="donut">
              <a:avLst>
                <a:gd name="adj" fmla="val 125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EA9190AC-CE49-1E42-717F-81DA729CED0F}"/>
                </a:ext>
              </a:extLst>
            </p:cNvPr>
            <p:cNvSpPr/>
            <p:nvPr/>
          </p:nvSpPr>
          <p:spPr>
            <a:xfrm>
              <a:off x="9285577" y="4950361"/>
              <a:ext cx="2513871" cy="1811102"/>
            </a:xfrm>
            <a:prstGeom prst="donut">
              <a:avLst>
                <a:gd name="adj" fmla="val 125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75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EAA0DB-2388-4034-814F-C500B77F30EB}"/>
              </a:ext>
            </a:extLst>
          </p:cNvPr>
          <p:cNvSpPr txBox="1"/>
          <p:nvPr/>
        </p:nvSpPr>
        <p:spPr>
          <a:xfrm>
            <a:off x="4676341" y="480698"/>
            <a:ext cx="283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실험 결과</a:t>
            </a: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59117046-26E4-0911-0ED6-3FAA0DFA2217}"/>
              </a:ext>
            </a:extLst>
          </p:cNvPr>
          <p:cNvSpPr/>
          <p:nvPr/>
        </p:nvSpPr>
        <p:spPr>
          <a:xfrm>
            <a:off x="429165" y="1360025"/>
            <a:ext cx="11333667" cy="51591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7E87-AF3E-CA9E-2435-2CC272F2B438}"/>
              </a:ext>
            </a:extLst>
          </p:cNvPr>
          <p:cNvSpPr txBox="1"/>
          <p:nvPr/>
        </p:nvSpPr>
        <p:spPr>
          <a:xfrm>
            <a:off x="1221206" y="1175359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seasonslider1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63103B-C208-17E7-D6F3-126E0747DD43}"/>
              </a:ext>
            </a:extLst>
          </p:cNvPr>
          <p:cNvGrpSpPr/>
          <p:nvPr/>
        </p:nvGrpSpPr>
        <p:grpSpPr>
          <a:xfrm>
            <a:off x="7515658" y="159696"/>
            <a:ext cx="4533577" cy="1200329"/>
            <a:chOff x="7542413" y="252029"/>
            <a:chExt cx="45335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6944C0-0AE9-B8B7-F7FD-D0AE72E818CB}"/>
                </a:ext>
              </a:extLst>
            </p:cNvPr>
            <p:cNvSpPr txBox="1"/>
            <p:nvPr/>
          </p:nvSpPr>
          <p:spPr>
            <a:xfrm>
              <a:off x="7542413" y="252029"/>
              <a:ext cx="422041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target: "season"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positive: "season, </a:t>
              </a:r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</a:rPr>
                <a:t>winter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"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unconditional: "season, 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summer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“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neutral: "season"</a:t>
              </a:r>
            </a:p>
          </p:txBody>
        </p:sp>
        <p:sp>
          <p:nvSpPr>
            <p:cNvPr id="9" name="화살표: 위쪽 8">
              <a:extLst>
                <a:ext uri="{FF2B5EF4-FFF2-40B4-BE49-F238E27FC236}">
                  <a16:creationId xmlns:a16="http://schemas.microsoft.com/office/drawing/2014/main" id="{B3734B84-910B-4101-A477-6FEAADCA557C}"/>
                </a:ext>
              </a:extLst>
            </p:cNvPr>
            <p:cNvSpPr/>
            <p:nvPr/>
          </p:nvSpPr>
          <p:spPr>
            <a:xfrm>
              <a:off x="10923685" y="515948"/>
              <a:ext cx="591594" cy="292212"/>
            </a:xfrm>
            <a:prstGeom prst="upArrow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위쪽 9">
              <a:extLst>
                <a:ext uri="{FF2B5EF4-FFF2-40B4-BE49-F238E27FC236}">
                  <a16:creationId xmlns:a16="http://schemas.microsoft.com/office/drawing/2014/main" id="{0516F276-DD34-1ACC-66CA-8A3FD9D166E6}"/>
                </a:ext>
              </a:extLst>
            </p:cNvPr>
            <p:cNvSpPr/>
            <p:nvPr/>
          </p:nvSpPr>
          <p:spPr>
            <a:xfrm rot="10800000">
              <a:off x="11484396" y="855473"/>
              <a:ext cx="591594" cy="292212"/>
            </a:xfrm>
            <a:prstGeom prst="upArrow">
              <a:avLst/>
            </a:prstGeom>
            <a:solidFill>
              <a:srgbClr val="0070C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2456132-836A-A4BE-F30B-4CACBB363E58}"/>
              </a:ext>
            </a:extLst>
          </p:cNvPr>
          <p:cNvSpPr txBox="1"/>
          <p:nvPr/>
        </p:nvSpPr>
        <p:spPr>
          <a:xfrm>
            <a:off x="817793" y="2303033"/>
            <a:ext cx="13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seed = 17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40F69-9BC2-A986-1DA1-1DB34CD6D160}"/>
              </a:ext>
            </a:extLst>
          </p:cNvPr>
          <p:cNvSpPr txBox="1"/>
          <p:nvPr/>
        </p:nvSpPr>
        <p:spPr>
          <a:xfrm>
            <a:off x="817793" y="4411109"/>
            <a:ext cx="13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seed = 37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pic>
        <p:nvPicPr>
          <p:cNvPr id="15" name="그림 14" descr="스크린샷, 야외, 파노라마, 예술이(가) 표시된 사진&#10;&#10;자동 생성된 설명">
            <a:extLst>
              <a:ext uri="{FF2B5EF4-FFF2-40B4-BE49-F238E27FC236}">
                <a16:creationId xmlns:a16="http://schemas.microsoft.com/office/drawing/2014/main" id="{F6F828BB-E11A-AC73-87B9-C00862FFE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2" y="2188889"/>
            <a:ext cx="8501785" cy="1942004"/>
          </a:xfrm>
          <a:prstGeom prst="rect">
            <a:avLst/>
          </a:prstGeom>
        </p:spPr>
      </p:pic>
      <p:pic>
        <p:nvPicPr>
          <p:cNvPr id="17" name="그림 16" descr="의류, 모피, 머리, 패션이(가) 표시된 사진&#10;&#10;자동 생성된 설명">
            <a:extLst>
              <a:ext uri="{FF2B5EF4-FFF2-40B4-BE49-F238E27FC236}">
                <a16:creationId xmlns:a16="http://schemas.microsoft.com/office/drawing/2014/main" id="{8260C721-2E5A-BF85-42AE-81F02C600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2" y="4284235"/>
            <a:ext cx="8501785" cy="19420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3A3AEE-79CB-057B-70E4-99F8C223E40A}"/>
              </a:ext>
            </a:extLst>
          </p:cNvPr>
          <p:cNvSpPr txBox="1"/>
          <p:nvPr/>
        </p:nvSpPr>
        <p:spPr>
          <a:xfrm>
            <a:off x="823619" y="1544691"/>
            <a:ext cx="1918266" cy="56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</a:t>
            </a:r>
            <a:r>
              <a:rPr lang="ko-KR" altLang="en-US" b="1" dirty="0">
                <a:latin typeface="Consolas" panose="020B0609020204030204" pitchFamily="49" charset="0"/>
              </a:rPr>
              <a:t>""</a:t>
            </a:r>
            <a:r>
              <a:rPr lang="ko-KR" altLang="en-US" dirty="0">
                <a:latin typeface="Consolas" panose="020B0609020204030204" pitchFamily="49" charset="0"/>
              </a:rPr>
              <a:t>]</a:t>
            </a:r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3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3908DF-6440-414C-AA77-DF8D9FE6BF49}"/>
              </a:ext>
            </a:extLst>
          </p:cNvPr>
          <p:cNvSpPr txBox="1"/>
          <p:nvPr/>
        </p:nvSpPr>
        <p:spPr>
          <a:xfrm>
            <a:off x="5375031" y="480647"/>
            <a:ext cx="1441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목차</a:t>
            </a: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03EB6CE4-D6B1-4BCB-9EE3-8B12B3221681}"/>
              </a:ext>
            </a:extLst>
          </p:cNvPr>
          <p:cNvSpPr/>
          <p:nvPr/>
        </p:nvSpPr>
        <p:spPr>
          <a:xfrm>
            <a:off x="2863361" y="1464718"/>
            <a:ext cx="6465278" cy="83099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논문 정리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D631207F-05CA-4815-BF35-56704306426C}"/>
              </a:ext>
            </a:extLst>
          </p:cNvPr>
          <p:cNvSpPr/>
          <p:nvPr/>
        </p:nvSpPr>
        <p:spPr>
          <a:xfrm>
            <a:off x="2863361" y="3508006"/>
            <a:ext cx="6465278" cy="830997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방법</a:t>
            </a: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E72E1DE9-A66F-4CC0-A65D-90B4CD375B7E}"/>
              </a:ext>
            </a:extLst>
          </p:cNvPr>
          <p:cNvSpPr/>
          <p:nvPr/>
        </p:nvSpPr>
        <p:spPr>
          <a:xfrm>
            <a:off x="2863361" y="4546288"/>
            <a:ext cx="6465278" cy="830997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실험 결과</a:t>
            </a:r>
          </a:p>
        </p:txBody>
      </p:sp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3C8FCD53-9F7B-45CF-8270-12E29603EE55}"/>
              </a:ext>
            </a:extLst>
          </p:cNvPr>
          <p:cNvSpPr/>
          <p:nvPr/>
        </p:nvSpPr>
        <p:spPr>
          <a:xfrm>
            <a:off x="2863361" y="5610922"/>
            <a:ext cx="6465278" cy="830997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개선 방향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A13651DD-18E2-B489-4498-73FD8822C6AC}"/>
              </a:ext>
            </a:extLst>
          </p:cNvPr>
          <p:cNvSpPr/>
          <p:nvPr/>
        </p:nvSpPr>
        <p:spPr>
          <a:xfrm>
            <a:off x="2863361" y="2486362"/>
            <a:ext cx="6465278" cy="830997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접근 방식</a:t>
            </a:r>
          </a:p>
        </p:txBody>
      </p:sp>
    </p:spTree>
    <p:extLst>
      <p:ext uri="{BB962C8B-B14F-4D97-AF65-F5344CB8AC3E}">
        <p14:creationId xmlns:p14="http://schemas.microsoft.com/office/powerpoint/2010/main" val="1135207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EAA0DB-2388-4034-814F-C500B77F30EB}"/>
              </a:ext>
            </a:extLst>
          </p:cNvPr>
          <p:cNvSpPr txBox="1"/>
          <p:nvPr/>
        </p:nvSpPr>
        <p:spPr>
          <a:xfrm>
            <a:off x="4676341" y="480698"/>
            <a:ext cx="283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실험 결과</a:t>
            </a: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59117046-26E4-0911-0ED6-3FAA0DFA2217}"/>
              </a:ext>
            </a:extLst>
          </p:cNvPr>
          <p:cNvSpPr/>
          <p:nvPr/>
        </p:nvSpPr>
        <p:spPr>
          <a:xfrm>
            <a:off x="429165" y="1360025"/>
            <a:ext cx="11333667" cy="51591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7E87-AF3E-CA9E-2435-2CC272F2B438}"/>
              </a:ext>
            </a:extLst>
          </p:cNvPr>
          <p:cNvSpPr txBox="1"/>
          <p:nvPr/>
        </p:nvSpPr>
        <p:spPr>
          <a:xfrm>
            <a:off x="1221206" y="1175359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seasonslider1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63103B-C208-17E7-D6F3-126E0747DD43}"/>
              </a:ext>
            </a:extLst>
          </p:cNvPr>
          <p:cNvGrpSpPr/>
          <p:nvPr/>
        </p:nvGrpSpPr>
        <p:grpSpPr>
          <a:xfrm>
            <a:off x="7515658" y="159696"/>
            <a:ext cx="4533577" cy="1200329"/>
            <a:chOff x="7542413" y="252029"/>
            <a:chExt cx="45335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6944C0-0AE9-B8B7-F7FD-D0AE72E818CB}"/>
                </a:ext>
              </a:extLst>
            </p:cNvPr>
            <p:cNvSpPr txBox="1"/>
            <p:nvPr/>
          </p:nvSpPr>
          <p:spPr>
            <a:xfrm>
              <a:off x="7542413" y="252029"/>
              <a:ext cx="422041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target: "season"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positive: "season, </a:t>
              </a:r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</a:rPr>
                <a:t>winter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"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unconditional: "season, 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summer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“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neutral: "season"</a:t>
              </a:r>
            </a:p>
          </p:txBody>
        </p:sp>
        <p:sp>
          <p:nvSpPr>
            <p:cNvPr id="9" name="화살표: 위쪽 8">
              <a:extLst>
                <a:ext uri="{FF2B5EF4-FFF2-40B4-BE49-F238E27FC236}">
                  <a16:creationId xmlns:a16="http://schemas.microsoft.com/office/drawing/2014/main" id="{B3734B84-910B-4101-A477-6FEAADCA557C}"/>
                </a:ext>
              </a:extLst>
            </p:cNvPr>
            <p:cNvSpPr/>
            <p:nvPr/>
          </p:nvSpPr>
          <p:spPr>
            <a:xfrm>
              <a:off x="10923685" y="515948"/>
              <a:ext cx="591594" cy="292212"/>
            </a:xfrm>
            <a:prstGeom prst="upArrow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위쪽 9">
              <a:extLst>
                <a:ext uri="{FF2B5EF4-FFF2-40B4-BE49-F238E27FC236}">
                  <a16:creationId xmlns:a16="http://schemas.microsoft.com/office/drawing/2014/main" id="{0516F276-DD34-1ACC-66CA-8A3FD9D166E6}"/>
                </a:ext>
              </a:extLst>
            </p:cNvPr>
            <p:cNvSpPr/>
            <p:nvPr/>
          </p:nvSpPr>
          <p:spPr>
            <a:xfrm rot="10800000">
              <a:off x="11484396" y="855473"/>
              <a:ext cx="591594" cy="292212"/>
            </a:xfrm>
            <a:prstGeom prst="upArrow">
              <a:avLst/>
            </a:prstGeom>
            <a:solidFill>
              <a:srgbClr val="0070C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229B4A-376A-ADD1-EB50-491FDEEF46FC}"/>
              </a:ext>
            </a:extLst>
          </p:cNvPr>
          <p:cNvSpPr txBox="1"/>
          <p:nvPr/>
        </p:nvSpPr>
        <p:spPr>
          <a:xfrm>
            <a:off x="817793" y="2303033"/>
            <a:ext cx="132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seed = 77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57DB69-D927-F99B-2C16-ED1E6DA47A7E}"/>
              </a:ext>
            </a:extLst>
          </p:cNvPr>
          <p:cNvSpPr txBox="1"/>
          <p:nvPr/>
        </p:nvSpPr>
        <p:spPr>
          <a:xfrm>
            <a:off x="817793" y="4411109"/>
            <a:ext cx="150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seed = 645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C2D0B3-10EF-937A-E368-1EAB52A590C9}"/>
              </a:ext>
            </a:extLst>
          </p:cNvPr>
          <p:cNvSpPr txBox="1"/>
          <p:nvPr/>
        </p:nvSpPr>
        <p:spPr>
          <a:xfrm>
            <a:off x="823619" y="1544691"/>
            <a:ext cx="1918266" cy="56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</a:t>
            </a:r>
            <a:r>
              <a:rPr lang="ko-KR" altLang="en-US" b="1" dirty="0">
                <a:latin typeface="Consolas" panose="020B0609020204030204" pitchFamily="49" charset="0"/>
              </a:rPr>
              <a:t>""</a:t>
            </a:r>
            <a:r>
              <a:rPr lang="ko-KR" altLang="en-US" dirty="0">
                <a:latin typeface="Consolas" panose="020B0609020204030204" pitchFamily="49" charset="0"/>
              </a:rPr>
              <a:t>]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pic>
        <p:nvPicPr>
          <p:cNvPr id="22" name="그림 21" descr="눈, 겨울, 야외, 파노라마이(가) 표시된 사진&#10;&#10;자동 생성된 설명">
            <a:extLst>
              <a:ext uri="{FF2B5EF4-FFF2-40B4-BE49-F238E27FC236}">
                <a16:creationId xmlns:a16="http://schemas.microsoft.com/office/drawing/2014/main" id="{23254A76-FE7A-67E0-9B28-F6A02E639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2" y="2218143"/>
            <a:ext cx="8402345" cy="1919289"/>
          </a:xfrm>
          <a:prstGeom prst="rect">
            <a:avLst/>
          </a:prstGeom>
        </p:spPr>
      </p:pic>
      <p:pic>
        <p:nvPicPr>
          <p:cNvPr id="23" name="그림 22" descr="크리스마스 트리, 식물, 나무, 파노라마이(가) 표시된 사진&#10;&#10;자동 생성된 설명">
            <a:extLst>
              <a:ext uri="{FF2B5EF4-FFF2-40B4-BE49-F238E27FC236}">
                <a16:creationId xmlns:a16="http://schemas.microsoft.com/office/drawing/2014/main" id="{A831D5C4-C0CD-A234-12EB-519768421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22" y="4324166"/>
            <a:ext cx="8402344" cy="19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EAA0DB-2388-4034-814F-C500B77F30EB}"/>
              </a:ext>
            </a:extLst>
          </p:cNvPr>
          <p:cNvSpPr txBox="1"/>
          <p:nvPr/>
        </p:nvSpPr>
        <p:spPr>
          <a:xfrm>
            <a:off x="4676341" y="480698"/>
            <a:ext cx="283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실험 결과</a:t>
            </a:r>
          </a:p>
        </p:txBody>
      </p:sp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59117046-26E4-0911-0ED6-3FAA0DFA2217}"/>
              </a:ext>
            </a:extLst>
          </p:cNvPr>
          <p:cNvSpPr/>
          <p:nvPr/>
        </p:nvSpPr>
        <p:spPr>
          <a:xfrm>
            <a:off x="429165" y="1360025"/>
            <a:ext cx="11333667" cy="51591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7E87-AF3E-CA9E-2435-2CC272F2B438}"/>
              </a:ext>
            </a:extLst>
          </p:cNvPr>
          <p:cNvSpPr txBox="1"/>
          <p:nvPr/>
        </p:nvSpPr>
        <p:spPr>
          <a:xfrm>
            <a:off x="1221206" y="1175359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seasonslider1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63103B-C208-17E7-D6F3-126E0747DD43}"/>
              </a:ext>
            </a:extLst>
          </p:cNvPr>
          <p:cNvGrpSpPr/>
          <p:nvPr/>
        </p:nvGrpSpPr>
        <p:grpSpPr>
          <a:xfrm>
            <a:off x="7515658" y="159696"/>
            <a:ext cx="4533577" cy="1200329"/>
            <a:chOff x="7542413" y="252029"/>
            <a:chExt cx="4533577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6944C0-0AE9-B8B7-F7FD-D0AE72E818CB}"/>
                </a:ext>
              </a:extLst>
            </p:cNvPr>
            <p:cNvSpPr txBox="1"/>
            <p:nvPr/>
          </p:nvSpPr>
          <p:spPr>
            <a:xfrm>
              <a:off x="7542413" y="252029"/>
              <a:ext cx="422041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target: "season"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positive: "season, </a:t>
              </a:r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</a:rPr>
                <a:t>winter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"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unconditional: "season, 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summer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“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neutral: "season"</a:t>
              </a:r>
            </a:p>
          </p:txBody>
        </p:sp>
        <p:sp>
          <p:nvSpPr>
            <p:cNvPr id="9" name="화살표: 위쪽 8">
              <a:extLst>
                <a:ext uri="{FF2B5EF4-FFF2-40B4-BE49-F238E27FC236}">
                  <a16:creationId xmlns:a16="http://schemas.microsoft.com/office/drawing/2014/main" id="{B3734B84-910B-4101-A477-6FEAADCA557C}"/>
                </a:ext>
              </a:extLst>
            </p:cNvPr>
            <p:cNvSpPr/>
            <p:nvPr/>
          </p:nvSpPr>
          <p:spPr>
            <a:xfrm>
              <a:off x="10923685" y="515948"/>
              <a:ext cx="591594" cy="292212"/>
            </a:xfrm>
            <a:prstGeom prst="upArrow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위쪽 9">
              <a:extLst>
                <a:ext uri="{FF2B5EF4-FFF2-40B4-BE49-F238E27FC236}">
                  <a16:creationId xmlns:a16="http://schemas.microsoft.com/office/drawing/2014/main" id="{0516F276-DD34-1ACC-66CA-8A3FD9D166E6}"/>
                </a:ext>
              </a:extLst>
            </p:cNvPr>
            <p:cNvSpPr/>
            <p:nvPr/>
          </p:nvSpPr>
          <p:spPr>
            <a:xfrm rot="10800000">
              <a:off x="11484396" y="855473"/>
              <a:ext cx="591594" cy="292212"/>
            </a:xfrm>
            <a:prstGeom prst="upArrow">
              <a:avLst/>
            </a:prstGeom>
            <a:solidFill>
              <a:srgbClr val="0070C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E4860F-BDCE-81E3-572E-09B97EB63786}"/>
              </a:ext>
            </a:extLst>
          </p:cNvPr>
          <p:cNvSpPr txBox="1"/>
          <p:nvPr/>
        </p:nvSpPr>
        <p:spPr>
          <a:xfrm>
            <a:off x="954185" y="1732055"/>
            <a:ext cx="7813637" cy="295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["</a:t>
            </a:r>
            <a:r>
              <a:rPr lang="en-US" altLang="ko-KR" dirty="0">
                <a:latin typeface="Consolas" panose="020B0609020204030204" pitchFamily="49" charset="0"/>
              </a:rPr>
              <a:t>landscape, 8k, realistic</a:t>
            </a:r>
            <a:r>
              <a:rPr lang="ko-KR" altLang="en-US" dirty="0">
                <a:latin typeface="Consolas" panose="020B0609020204030204" pitchFamily="49" charset="0"/>
              </a:rPr>
              <a:t>"]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>
                <a:latin typeface="Consolas" panose="020B0609020204030204" pitchFamily="49" charset="0"/>
              </a:rPr>
              <a:t>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b="1" dirty="0">
                <a:latin typeface="Consolas" panose="020B0609020204030204" pitchFamily="49" charset="0"/>
              </a:rPr>
              <a:t>season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3-1)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FF0066"/>
                </a:solidFill>
                <a:latin typeface="Consolas" panose="020B0609020204030204" pitchFamily="49" charset="0"/>
              </a:rPr>
              <a:t>spring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3-2)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3-3)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3-4)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4AA71CB9-98ED-120B-DEA2-ABDE91CE57B8}"/>
              </a:ext>
            </a:extLst>
          </p:cNvPr>
          <p:cNvSpPr/>
          <p:nvPr/>
        </p:nvSpPr>
        <p:spPr>
          <a:xfrm>
            <a:off x="7812912" y="2760562"/>
            <a:ext cx="532435" cy="1012786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CBB53-F47E-A4BD-0398-C3CE79650273}"/>
              </a:ext>
            </a:extLst>
          </p:cNvPr>
          <p:cNvSpPr txBox="1"/>
          <p:nvPr/>
        </p:nvSpPr>
        <p:spPr>
          <a:xfrm>
            <a:off x="8345347" y="3090969"/>
            <a:ext cx="310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색이 강조됨</a:t>
            </a:r>
            <a:r>
              <a:rPr lang="en-US" altLang="ko-KR" dirty="0"/>
              <a:t>, </a:t>
            </a:r>
            <a:r>
              <a:rPr lang="ko-KR" altLang="en-US" dirty="0"/>
              <a:t>겨울로 변화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3BEF7-C5B1-4205-81F9-511A5D680E67}"/>
              </a:ext>
            </a:extLst>
          </p:cNvPr>
          <p:cNvSpPr txBox="1"/>
          <p:nvPr/>
        </p:nvSpPr>
        <p:spPr>
          <a:xfrm>
            <a:off x="7741834" y="3908910"/>
            <a:ext cx="310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강조됨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9A69AB-B888-8B3F-6C48-6DE89976E1C4}"/>
              </a:ext>
            </a:extLst>
          </p:cNvPr>
          <p:cNvSpPr txBox="1"/>
          <p:nvPr/>
        </p:nvSpPr>
        <p:spPr>
          <a:xfrm>
            <a:off x="7448309" y="2226846"/>
            <a:ext cx="310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seed=645 </a:t>
            </a:r>
            <a:r>
              <a:rPr lang="ko-KR" altLang="en-US" dirty="0"/>
              <a:t>제외 겨울로 변화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00AC7FA-E76A-3158-3F1D-560C4633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31" y="4314097"/>
            <a:ext cx="8917472" cy="203695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6DED2F-097A-96FB-259A-9E1B47547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30" y="4288366"/>
            <a:ext cx="8917471" cy="203695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6D0F3A4-A67E-A5CA-F9F6-F976CEF19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755" y="4277307"/>
            <a:ext cx="8867046" cy="2025438"/>
          </a:xfrm>
          <a:prstGeom prst="rect">
            <a:avLst/>
          </a:prstGeom>
        </p:spPr>
      </p:pic>
      <p:pic>
        <p:nvPicPr>
          <p:cNvPr id="24" name="그림 23" descr="나무, 잔디, 야외, 하늘이(가) 표시된 사진&#10;&#10;자동 생성된 설명">
            <a:extLst>
              <a:ext uri="{FF2B5EF4-FFF2-40B4-BE49-F238E27FC236}">
                <a16:creationId xmlns:a16="http://schemas.microsoft.com/office/drawing/2014/main" id="{0778D615-DEB6-030C-4320-8326C28E4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55" y="4280204"/>
            <a:ext cx="8903781" cy="203382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D689107-A51C-7D9C-F291-D15AEE6B0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489" y="4262635"/>
            <a:ext cx="8917471" cy="20369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995B4A0-9C66-3480-B811-03E44B87FC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753" y="4292840"/>
            <a:ext cx="8954205" cy="204534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077EB45-1A47-A4D6-1719-D4D7DFF953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1073" y="4282716"/>
            <a:ext cx="8851462" cy="20218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2311D27-8978-59B5-8634-82389C987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529" y="4248193"/>
            <a:ext cx="8851461" cy="202187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6602C0-DAFE-9385-1575-94A57CAA49EE}"/>
              </a:ext>
            </a:extLst>
          </p:cNvPr>
          <p:cNvSpPr txBox="1"/>
          <p:nvPr/>
        </p:nvSpPr>
        <p:spPr>
          <a:xfrm>
            <a:off x="6261905" y="1827994"/>
            <a:ext cx="147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거의 변동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94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59117046-26E4-0911-0ED6-3FAA0DFA2217}"/>
              </a:ext>
            </a:extLst>
          </p:cNvPr>
          <p:cNvSpPr/>
          <p:nvPr/>
        </p:nvSpPr>
        <p:spPr>
          <a:xfrm>
            <a:off x="429165" y="1360025"/>
            <a:ext cx="11333667" cy="51591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7E87-AF3E-CA9E-2435-2CC272F2B438}"/>
              </a:ext>
            </a:extLst>
          </p:cNvPr>
          <p:cNvSpPr txBox="1"/>
          <p:nvPr/>
        </p:nvSpPr>
        <p:spPr>
          <a:xfrm>
            <a:off x="1221206" y="1175359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seasonslider2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2F3397-8C80-31E9-06F0-6EE595A8981A}"/>
              </a:ext>
            </a:extLst>
          </p:cNvPr>
          <p:cNvGrpSpPr/>
          <p:nvPr/>
        </p:nvGrpSpPr>
        <p:grpSpPr>
          <a:xfrm>
            <a:off x="7515658" y="159696"/>
            <a:ext cx="4591969" cy="1200329"/>
            <a:chOff x="7542413" y="252029"/>
            <a:chExt cx="4591969" cy="12003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DEBC2C-A609-661B-7EFF-4849E69A6BCB}"/>
                </a:ext>
              </a:extLst>
            </p:cNvPr>
            <p:cNvSpPr txBox="1"/>
            <p:nvPr/>
          </p:nvSpPr>
          <p:spPr>
            <a:xfrm>
              <a:off x="7542413" y="252029"/>
              <a:ext cx="4220419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target: "season"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positive: "season, </a:t>
              </a:r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</a:rPr>
                <a:t>winter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"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unconditional: "season, </a:t>
              </a:r>
              <a:r>
                <a:rPr lang="en-US" altLang="ko-KR" dirty="0">
                  <a:solidFill>
                    <a:srgbClr val="00B050"/>
                  </a:solidFill>
                  <a:latin typeface="Consolas" panose="020B0609020204030204" pitchFamily="49" charset="0"/>
                </a:rPr>
                <a:t>summer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“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neutral: "season"</a:t>
              </a:r>
            </a:p>
          </p:txBody>
        </p:sp>
        <p:sp>
          <p:nvSpPr>
            <p:cNvPr id="11" name="화살표: 위쪽 10">
              <a:extLst>
                <a:ext uri="{FF2B5EF4-FFF2-40B4-BE49-F238E27FC236}">
                  <a16:creationId xmlns:a16="http://schemas.microsoft.com/office/drawing/2014/main" id="{C0C4577A-ACE3-3500-4EFE-DF2ABA6F88B1}"/>
                </a:ext>
              </a:extLst>
            </p:cNvPr>
            <p:cNvSpPr/>
            <p:nvPr/>
          </p:nvSpPr>
          <p:spPr>
            <a:xfrm>
              <a:off x="11542788" y="821834"/>
              <a:ext cx="591594" cy="292212"/>
            </a:xfrm>
            <a:prstGeom prst="upArrow">
              <a:avLst/>
            </a:prstGeom>
            <a:solidFill>
              <a:srgbClr val="FF000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위쪽 11">
              <a:extLst>
                <a:ext uri="{FF2B5EF4-FFF2-40B4-BE49-F238E27FC236}">
                  <a16:creationId xmlns:a16="http://schemas.microsoft.com/office/drawing/2014/main" id="{1D993772-4928-15A8-1EC8-E08B030E5533}"/>
                </a:ext>
              </a:extLst>
            </p:cNvPr>
            <p:cNvSpPr/>
            <p:nvPr/>
          </p:nvSpPr>
          <p:spPr>
            <a:xfrm rot="10800000">
              <a:off x="10888819" y="559981"/>
              <a:ext cx="591594" cy="292212"/>
            </a:xfrm>
            <a:prstGeom prst="upArrow">
              <a:avLst/>
            </a:prstGeom>
            <a:solidFill>
              <a:srgbClr val="0070C0">
                <a:alpha val="29000"/>
              </a:srgb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D4840E7-60A1-0784-C073-32F84E68CF38}"/>
              </a:ext>
            </a:extLst>
          </p:cNvPr>
          <p:cNvSpPr txBox="1"/>
          <p:nvPr/>
        </p:nvSpPr>
        <p:spPr>
          <a:xfrm>
            <a:off x="954185" y="1732055"/>
            <a:ext cx="7813637" cy="295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["</a:t>
            </a:r>
            <a:r>
              <a:rPr lang="en-US" altLang="ko-KR" dirty="0">
                <a:latin typeface="Consolas" panose="020B0609020204030204" pitchFamily="49" charset="0"/>
              </a:rPr>
              <a:t>landscape, 8k, realistic</a:t>
            </a:r>
            <a:r>
              <a:rPr lang="ko-KR" altLang="en-US" dirty="0">
                <a:latin typeface="Consolas" panose="020B0609020204030204" pitchFamily="49" charset="0"/>
              </a:rPr>
              <a:t>"]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>
                <a:latin typeface="Consolas" panose="020B0609020204030204" pitchFamily="49" charset="0"/>
              </a:rPr>
              <a:t>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b="1" dirty="0">
                <a:latin typeface="Consolas" panose="020B0609020204030204" pitchFamily="49" charset="0"/>
              </a:rPr>
              <a:t>season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3-1)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FF0066"/>
                </a:solidFill>
                <a:latin typeface="Consolas" panose="020B0609020204030204" pitchFamily="49" charset="0"/>
              </a:rPr>
              <a:t>spring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3-2)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3-3)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3-4)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9BB8B0-4C7B-F1CB-5E9D-5E24F1A5D569}"/>
              </a:ext>
            </a:extLst>
          </p:cNvPr>
          <p:cNvSpPr txBox="1"/>
          <p:nvPr/>
        </p:nvSpPr>
        <p:spPr>
          <a:xfrm>
            <a:off x="7812912" y="3544215"/>
            <a:ext cx="327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변화 거의 </a:t>
            </a:r>
            <a:r>
              <a:rPr lang="en-US" altLang="ko-KR" dirty="0"/>
              <a:t>X, </a:t>
            </a:r>
            <a:r>
              <a:rPr lang="ko-KR" altLang="en-US" dirty="0"/>
              <a:t>여름으로 변화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56C4A310-398F-544A-7C81-7AB9342D8EC9}"/>
              </a:ext>
            </a:extLst>
          </p:cNvPr>
          <p:cNvSpPr/>
          <p:nvPr/>
        </p:nvSpPr>
        <p:spPr>
          <a:xfrm>
            <a:off x="7812912" y="2760562"/>
            <a:ext cx="532435" cy="583992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7F7DF7-99BF-454E-C625-EBD4B7DACF98}"/>
              </a:ext>
            </a:extLst>
          </p:cNvPr>
          <p:cNvSpPr txBox="1"/>
          <p:nvPr/>
        </p:nvSpPr>
        <p:spPr>
          <a:xfrm>
            <a:off x="8351643" y="2875002"/>
            <a:ext cx="310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풀이 강조되거나 꽃이 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A373B-A939-E5D7-83ED-4C4BF9B52B49}"/>
              </a:ext>
            </a:extLst>
          </p:cNvPr>
          <p:cNvSpPr txBox="1"/>
          <p:nvPr/>
        </p:nvSpPr>
        <p:spPr>
          <a:xfrm>
            <a:off x="7812912" y="3916245"/>
            <a:ext cx="310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거의 그대로 또는 풀 생김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C2D558-14B4-D42F-42CB-D720E881A4DB}"/>
              </a:ext>
            </a:extLst>
          </p:cNvPr>
          <p:cNvSpPr txBox="1"/>
          <p:nvPr/>
        </p:nvSpPr>
        <p:spPr>
          <a:xfrm>
            <a:off x="7436734" y="2221174"/>
            <a:ext cx="310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여름으로 변화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7B12AB-9C56-585C-C4DF-3F3A965E439B}"/>
              </a:ext>
            </a:extLst>
          </p:cNvPr>
          <p:cNvSpPr txBox="1"/>
          <p:nvPr/>
        </p:nvSpPr>
        <p:spPr>
          <a:xfrm>
            <a:off x="6204031" y="1838228"/>
            <a:ext cx="294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색상 강조되거나 꽃이 핌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2EAD6A2-FFB7-7685-F5F6-54B2DF68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03" y="4256985"/>
            <a:ext cx="8880734" cy="20285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D7D6DB-045D-03F6-B3C0-4C489CBE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72" y="4259466"/>
            <a:ext cx="8937666" cy="20415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4CE4D2-F5F5-4469-BE39-3A9132841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872" y="4251859"/>
            <a:ext cx="8937666" cy="20415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E97C7E4-E431-B1CB-3A30-104AEE7AD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871" y="4247783"/>
            <a:ext cx="8937666" cy="20415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60C5044-BE92-B977-B6D2-CD842DD26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960" y="4223635"/>
            <a:ext cx="8937666" cy="20415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0083CD-D54D-4DB4-741D-10517F296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738" y="4214709"/>
            <a:ext cx="8880732" cy="20285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F93421-9623-DDD6-10B0-A41391794F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714" y="4210633"/>
            <a:ext cx="8880730" cy="202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59117046-26E4-0911-0ED6-3FAA0DFA2217}"/>
              </a:ext>
            </a:extLst>
          </p:cNvPr>
          <p:cNvSpPr/>
          <p:nvPr/>
        </p:nvSpPr>
        <p:spPr>
          <a:xfrm>
            <a:off x="429165" y="1360025"/>
            <a:ext cx="11333667" cy="51591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7E87-AF3E-CA9E-2435-2CC272F2B438}"/>
              </a:ext>
            </a:extLst>
          </p:cNvPr>
          <p:cNvSpPr txBox="1"/>
          <p:nvPr/>
        </p:nvSpPr>
        <p:spPr>
          <a:xfrm>
            <a:off x="1221206" y="1175359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seasonslider3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7938A-6229-FD1A-09A0-BBC780536AA0}"/>
              </a:ext>
            </a:extLst>
          </p:cNvPr>
          <p:cNvSpPr txBox="1"/>
          <p:nvPr/>
        </p:nvSpPr>
        <p:spPr>
          <a:xfrm>
            <a:off x="7515658" y="159696"/>
            <a:ext cx="4220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target: "season,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positive: "season,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unconditional: "season,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“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neutral: "season,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791A638A-35D6-7146-9C4C-F36CCCE00287}"/>
              </a:ext>
            </a:extLst>
          </p:cNvPr>
          <p:cNvSpPr/>
          <p:nvPr/>
        </p:nvSpPr>
        <p:spPr>
          <a:xfrm>
            <a:off x="10896930" y="423615"/>
            <a:ext cx="591594" cy="292212"/>
          </a:xfrm>
          <a:prstGeom prst="upArrow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E3B1A736-0B85-36F5-E341-92BEAE27546E}"/>
              </a:ext>
            </a:extLst>
          </p:cNvPr>
          <p:cNvSpPr/>
          <p:nvPr/>
        </p:nvSpPr>
        <p:spPr>
          <a:xfrm rot="10800000">
            <a:off x="11457641" y="763140"/>
            <a:ext cx="591594" cy="292212"/>
          </a:xfrm>
          <a:prstGeom prst="upArrow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폭발: 8pt 11">
            <a:extLst>
              <a:ext uri="{FF2B5EF4-FFF2-40B4-BE49-F238E27FC236}">
                <a16:creationId xmlns:a16="http://schemas.microsoft.com/office/drawing/2014/main" id="{5CC40E60-4ED8-5038-AC55-D0AD8CBBBA02}"/>
              </a:ext>
            </a:extLst>
          </p:cNvPr>
          <p:cNvSpPr/>
          <p:nvPr/>
        </p:nvSpPr>
        <p:spPr>
          <a:xfrm>
            <a:off x="775504" y="857636"/>
            <a:ext cx="630820" cy="635445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B9687-6C29-9A7A-D280-7FBB21C9B3D0}"/>
              </a:ext>
            </a:extLst>
          </p:cNvPr>
          <p:cNvSpPr txBox="1"/>
          <p:nvPr/>
        </p:nvSpPr>
        <p:spPr>
          <a:xfrm>
            <a:off x="954185" y="1732055"/>
            <a:ext cx="7813637" cy="295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["</a:t>
            </a:r>
            <a:r>
              <a:rPr lang="en-US" altLang="ko-KR" dirty="0">
                <a:latin typeface="Consolas" panose="020B0609020204030204" pitchFamily="49" charset="0"/>
              </a:rPr>
              <a:t>landscape, 8k, realistic</a:t>
            </a:r>
            <a:r>
              <a:rPr lang="ko-KR" altLang="en-US" dirty="0">
                <a:latin typeface="Consolas" panose="020B0609020204030204" pitchFamily="49" charset="0"/>
              </a:rPr>
              <a:t>"]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>
                <a:latin typeface="Consolas" panose="020B0609020204030204" pitchFamily="49" charset="0"/>
              </a:rPr>
              <a:t>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b="1" dirty="0">
                <a:latin typeface="Consolas" panose="020B0609020204030204" pitchFamily="49" charset="0"/>
              </a:rPr>
              <a:t>season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3-1)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FF0066"/>
                </a:solidFill>
                <a:latin typeface="Consolas" panose="020B0609020204030204" pitchFamily="49" charset="0"/>
              </a:rPr>
              <a:t>spring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3-2)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3-3)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3-4)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1E68F928-9FEC-70A8-C7EC-25872C5142D2}"/>
              </a:ext>
            </a:extLst>
          </p:cNvPr>
          <p:cNvSpPr/>
          <p:nvPr/>
        </p:nvSpPr>
        <p:spPr>
          <a:xfrm>
            <a:off x="7824487" y="2004223"/>
            <a:ext cx="532435" cy="1716773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85BE64-CAB6-DA97-82BA-ED04121DE36D}"/>
              </a:ext>
            </a:extLst>
          </p:cNvPr>
          <p:cNvSpPr txBox="1"/>
          <p:nvPr/>
        </p:nvSpPr>
        <p:spPr>
          <a:xfrm>
            <a:off x="8410273" y="2677943"/>
            <a:ext cx="176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겨울로 변화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8D368-7167-08EE-8E0C-4772F335F544}"/>
              </a:ext>
            </a:extLst>
          </p:cNvPr>
          <p:cNvSpPr txBox="1"/>
          <p:nvPr/>
        </p:nvSpPr>
        <p:spPr>
          <a:xfrm>
            <a:off x="7824486" y="3908360"/>
            <a:ext cx="201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겨울 특징 강조됨</a:t>
            </a:r>
          </a:p>
        </p:txBody>
      </p:sp>
      <p:pic>
        <p:nvPicPr>
          <p:cNvPr id="28" name="그림 27" descr="포유류, 모피, 머리, 겨울이(가) 표시된 사진&#10;&#10;자동 생성된 설명">
            <a:extLst>
              <a:ext uri="{FF2B5EF4-FFF2-40B4-BE49-F238E27FC236}">
                <a16:creationId xmlns:a16="http://schemas.microsoft.com/office/drawing/2014/main" id="{1062371B-B41A-7BA0-4F8D-52FAEEAC6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45" y="4210633"/>
            <a:ext cx="8866776" cy="20253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DC056E-E158-4032-EF59-8C6D8312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46" y="4262612"/>
            <a:ext cx="8866776" cy="2025376"/>
          </a:xfrm>
          <a:prstGeom prst="rect">
            <a:avLst/>
          </a:prstGeom>
        </p:spPr>
      </p:pic>
      <p:pic>
        <p:nvPicPr>
          <p:cNvPr id="22" name="그림 21" descr="나무, 야외, 페인팅, 가을이(가) 표시된 사진&#10;&#10;자동 생성된 설명">
            <a:extLst>
              <a:ext uri="{FF2B5EF4-FFF2-40B4-BE49-F238E27FC236}">
                <a16:creationId xmlns:a16="http://schemas.microsoft.com/office/drawing/2014/main" id="{7D2C1A42-D446-F98E-D034-8446B6E83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10" y="4304583"/>
            <a:ext cx="8866774" cy="2025376"/>
          </a:xfrm>
          <a:prstGeom prst="rect">
            <a:avLst/>
          </a:prstGeom>
        </p:spPr>
      </p:pic>
      <p:pic>
        <p:nvPicPr>
          <p:cNvPr id="24" name="그림 23" descr="야외, 나무, 하늘, 파노라마이(가) 표시된 사진&#10;&#10;자동 생성된 설명">
            <a:extLst>
              <a:ext uri="{FF2B5EF4-FFF2-40B4-BE49-F238E27FC236}">
                <a16:creationId xmlns:a16="http://schemas.microsoft.com/office/drawing/2014/main" id="{2A548800-04F3-F8EC-172E-126FCFA98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45" y="4332604"/>
            <a:ext cx="8897040" cy="20322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6D35385-C9FE-69C4-32DE-1D8C7B034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909" y="4315628"/>
            <a:ext cx="8862235" cy="202433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3818F98-0DBE-7278-9EF2-590B4FB60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1206" y="4304583"/>
            <a:ext cx="8801215" cy="20104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470B192-3E1B-1DCD-A805-AC723ACEE2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183" y="4319167"/>
            <a:ext cx="8736906" cy="199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8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59117046-26E4-0911-0ED6-3FAA0DFA2217}"/>
              </a:ext>
            </a:extLst>
          </p:cNvPr>
          <p:cNvSpPr/>
          <p:nvPr/>
        </p:nvSpPr>
        <p:spPr>
          <a:xfrm>
            <a:off x="429165" y="1360025"/>
            <a:ext cx="11333667" cy="51591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7E87-AF3E-CA9E-2435-2CC272F2B438}"/>
              </a:ext>
            </a:extLst>
          </p:cNvPr>
          <p:cNvSpPr txBox="1"/>
          <p:nvPr/>
        </p:nvSpPr>
        <p:spPr>
          <a:xfrm>
            <a:off x="1221206" y="1175359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seasonslider4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4F8E8-2CA5-B260-4B4F-3F01F0CF60D5}"/>
              </a:ext>
            </a:extLst>
          </p:cNvPr>
          <p:cNvSpPr txBox="1"/>
          <p:nvPr/>
        </p:nvSpPr>
        <p:spPr>
          <a:xfrm>
            <a:off x="7515658" y="159696"/>
            <a:ext cx="4220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target: "season,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positive: "season,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unconditional: "season,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“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neutral: "season,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D7F5E66C-3ED7-6747-6A77-93BBC1EB1301}"/>
              </a:ext>
            </a:extLst>
          </p:cNvPr>
          <p:cNvSpPr/>
          <p:nvPr/>
        </p:nvSpPr>
        <p:spPr>
          <a:xfrm>
            <a:off x="11516033" y="729501"/>
            <a:ext cx="591594" cy="292212"/>
          </a:xfrm>
          <a:prstGeom prst="upArrow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2C105BEC-BFE6-673D-2C64-9775A95F514A}"/>
              </a:ext>
            </a:extLst>
          </p:cNvPr>
          <p:cNvSpPr/>
          <p:nvPr/>
        </p:nvSpPr>
        <p:spPr>
          <a:xfrm rot="10800000">
            <a:off x="10862064" y="467648"/>
            <a:ext cx="591594" cy="292212"/>
          </a:xfrm>
          <a:prstGeom prst="upArrow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폭발: 8pt 10">
            <a:extLst>
              <a:ext uri="{FF2B5EF4-FFF2-40B4-BE49-F238E27FC236}">
                <a16:creationId xmlns:a16="http://schemas.microsoft.com/office/drawing/2014/main" id="{A3F71EE5-D7E8-5B15-DA82-2E74EC169C9A}"/>
              </a:ext>
            </a:extLst>
          </p:cNvPr>
          <p:cNvSpPr/>
          <p:nvPr/>
        </p:nvSpPr>
        <p:spPr>
          <a:xfrm>
            <a:off x="775504" y="857636"/>
            <a:ext cx="630820" cy="635445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7EFB3-0E40-E49B-158C-CE4934B376A4}"/>
              </a:ext>
            </a:extLst>
          </p:cNvPr>
          <p:cNvSpPr txBox="1"/>
          <p:nvPr/>
        </p:nvSpPr>
        <p:spPr>
          <a:xfrm>
            <a:off x="954185" y="1732055"/>
            <a:ext cx="7813637" cy="295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["</a:t>
            </a:r>
            <a:r>
              <a:rPr lang="en-US" altLang="ko-KR" dirty="0">
                <a:latin typeface="Consolas" panose="020B0609020204030204" pitchFamily="49" charset="0"/>
              </a:rPr>
              <a:t>landscape, 8k, realistic</a:t>
            </a:r>
            <a:r>
              <a:rPr lang="ko-KR" altLang="en-US" dirty="0">
                <a:latin typeface="Consolas" panose="020B0609020204030204" pitchFamily="49" charset="0"/>
              </a:rPr>
              <a:t>"]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>
                <a:latin typeface="Consolas" panose="020B0609020204030204" pitchFamily="49" charset="0"/>
              </a:rPr>
              <a:t>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b="1" dirty="0">
                <a:latin typeface="Consolas" panose="020B0609020204030204" pitchFamily="49" charset="0"/>
              </a:rPr>
              <a:t>season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3-1)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FF0066"/>
                </a:solidFill>
                <a:latin typeface="Consolas" panose="020B0609020204030204" pitchFamily="49" charset="0"/>
              </a:rPr>
              <a:t>spring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3-2)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3-3)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3-4)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A3DDD-FC0F-DC5F-3F0C-E3D3A09E32F2}"/>
              </a:ext>
            </a:extLst>
          </p:cNvPr>
          <p:cNvSpPr txBox="1"/>
          <p:nvPr/>
        </p:nvSpPr>
        <p:spPr>
          <a:xfrm>
            <a:off x="7757931" y="3059668"/>
            <a:ext cx="201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여름 </a:t>
            </a:r>
            <a:r>
              <a:rPr lang="ko-KR" altLang="en-US" dirty="0"/>
              <a:t>특징 강조됨</a:t>
            </a: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4F78D3BA-2DBE-2C50-46DB-D741C993A084}"/>
              </a:ext>
            </a:extLst>
          </p:cNvPr>
          <p:cNvSpPr/>
          <p:nvPr/>
        </p:nvSpPr>
        <p:spPr>
          <a:xfrm>
            <a:off x="7824487" y="2004224"/>
            <a:ext cx="532435" cy="839266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BFD02FBB-ABA1-17FD-7FDB-8E490C90D9B1}"/>
              </a:ext>
            </a:extLst>
          </p:cNvPr>
          <p:cNvSpPr/>
          <p:nvPr/>
        </p:nvSpPr>
        <p:spPr>
          <a:xfrm>
            <a:off x="7870699" y="3566342"/>
            <a:ext cx="532435" cy="561571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EB976F-36B7-3EC5-B64A-DDEC97169818}"/>
              </a:ext>
            </a:extLst>
          </p:cNvPr>
          <p:cNvSpPr txBox="1"/>
          <p:nvPr/>
        </p:nvSpPr>
        <p:spPr>
          <a:xfrm>
            <a:off x="8403134" y="2254476"/>
            <a:ext cx="241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여름으로 변화 </a:t>
            </a:r>
            <a:r>
              <a:rPr lang="en-US" altLang="ko-KR" dirty="0"/>
              <a:t>(</a:t>
            </a:r>
            <a:r>
              <a:rPr lang="ko-KR" altLang="en-US" dirty="0"/>
              <a:t>꽃 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1CA0A-1E62-B50C-337B-C206A594F546}"/>
              </a:ext>
            </a:extLst>
          </p:cNvPr>
          <p:cNvSpPr txBox="1"/>
          <p:nvPr/>
        </p:nvSpPr>
        <p:spPr>
          <a:xfrm>
            <a:off x="8418273" y="3689356"/>
            <a:ext cx="241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여름으로 변화 </a:t>
            </a:r>
            <a:r>
              <a:rPr lang="en-US" altLang="ko-KR" dirty="0"/>
              <a:t>(</a:t>
            </a:r>
            <a:r>
              <a:rPr lang="ko-KR" altLang="en-US" dirty="0"/>
              <a:t>꽃 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9" name="그림 28" descr="꽃, 패션, 예술이(가) 표시된 사진&#10;&#10;자동 생성된 설명">
            <a:extLst>
              <a:ext uri="{FF2B5EF4-FFF2-40B4-BE49-F238E27FC236}">
                <a16:creationId xmlns:a16="http://schemas.microsoft.com/office/drawing/2014/main" id="{2EB54861-CADA-132B-5F1D-5C3BD037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83" y="4341120"/>
            <a:ext cx="8662706" cy="1978762"/>
          </a:xfrm>
          <a:prstGeom prst="rect">
            <a:avLst/>
          </a:prstGeom>
        </p:spPr>
      </p:pic>
      <p:pic>
        <p:nvPicPr>
          <p:cNvPr id="21" name="그림 20" descr="구름, 하늘, 파노라마, 식물이(가) 표시된 사진&#10;&#10;자동 생성된 설명">
            <a:extLst>
              <a:ext uri="{FF2B5EF4-FFF2-40B4-BE49-F238E27FC236}">
                <a16:creationId xmlns:a16="http://schemas.microsoft.com/office/drawing/2014/main" id="{32FDC598-9437-9D31-6A7A-F02EEF7ED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82" y="4338861"/>
            <a:ext cx="8662707" cy="1978762"/>
          </a:xfrm>
          <a:prstGeom prst="rect">
            <a:avLst/>
          </a:prstGeom>
        </p:spPr>
      </p:pic>
      <p:pic>
        <p:nvPicPr>
          <p:cNvPr id="23" name="그림 22" descr="꽃, 나무, 정원, 조경이(가) 표시된 사진&#10;&#10;자동 생성된 설명">
            <a:extLst>
              <a:ext uri="{FF2B5EF4-FFF2-40B4-BE49-F238E27FC236}">
                <a16:creationId xmlns:a16="http://schemas.microsoft.com/office/drawing/2014/main" id="{2DEE5764-EF7F-1E48-53FD-A70F9070C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81" y="4319044"/>
            <a:ext cx="8662706" cy="1978762"/>
          </a:xfrm>
          <a:prstGeom prst="rect">
            <a:avLst/>
          </a:prstGeom>
        </p:spPr>
      </p:pic>
      <p:pic>
        <p:nvPicPr>
          <p:cNvPr id="25" name="그림 24" descr="나무, 식물, 페인팅, 야외이(가) 표시된 사진&#10;&#10;자동 생성된 설명">
            <a:extLst>
              <a:ext uri="{FF2B5EF4-FFF2-40B4-BE49-F238E27FC236}">
                <a16:creationId xmlns:a16="http://schemas.microsoft.com/office/drawing/2014/main" id="{F2CEF171-41A2-5967-2AF9-5B9166D22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88" y="4319045"/>
            <a:ext cx="8611099" cy="1966974"/>
          </a:xfrm>
          <a:prstGeom prst="rect">
            <a:avLst/>
          </a:prstGeom>
        </p:spPr>
      </p:pic>
      <p:pic>
        <p:nvPicPr>
          <p:cNvPr id="27" name="그림 26" descr="꽃, 나무, 식물, 야외이(가) 표시된 사진&#10;&#10;자동 생성된 설명">
            <a:extLst>
              <a:ext uri="{FF2B5EF4-FFF2-40B4-BE49-F238E27FC236}">
                <a16:creationId xmlns:a16="http://schemas.microsoft.com/office/drawing/2014/main" id="{77A1B502-2AAD-3B5A-D889-C94F79E56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78" y="4328807"/>
            <a:ext cx="8568362" cy="1957212"/>
          </a:xfrm>
          <a:prstGeom prst="rect">
            <a:avLst/>
          </a:prstGeom>
        </p:spPr>
      </p:pic>
      <p:pic>
        <p:nvPicPr>
          <p:cNvPr id="30" name="그림 29" descr="나무, 스케치, 페인팅, 경치이(가) 표시된 사진&#10;&#10;자동 생성된 설명">
            <a:extLst>
              <a:ext uri="{FF2B5EF4-FFF2-40B4-BE49-F238E27FC236}">
                <a16:creationId xmlns:a16="http://schemas.microsoft.com/office/drawing/2014/main" id="{664A9BC0-78A9-ED26-7CEF-03C70348A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88" y="4314974"/>
            <a:ext cx="8662706" cy="197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9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59117046-26E4-0911-0ED6-3FAA0DFA2217}"/>
              </a:ext>
            </a:extLst>
          </p:cNvPr>
          <p:cNvSpPr/>
          <p:nvPr/>
        </p:nvSpPr>
        <p:spPr>
          <a:xfrm>
            <a:off x="429165" y="1360025"/>
            <a:ext cx="11333667" cy="51591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7E87-AF3E-CA9E-2435-2CC272F2B438}"/>
              </a:ext>
            </a:extLst>
          </p:cNvPr>
          <p:cNvSpPr txBox="1"/>
          <p:nvPr/>
        </p:nvSpPr>
        <p:spPr>
          <a:xfrm>
            <a:off x="1221206" y="1175359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seasonslider5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7938A-6229-FD1A-09A0-BBC780536AA0}"/>
              </a:ext>
            </a:extLst>
          </p:cNvPr>
          <p:cNvSpPr txBox="1"/>
          <p:nvPr/>
        </p:nvSpPr>
        <p:spPr>
          <a:xfrm>
            <a:off x="7515658" y="159696"/>
            <a:ext cx="4220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target: "season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positive: "season,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unconditional: "season,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“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neutral: "season,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791A638A-35D6-7146-9C4C-F36CCCE00287}"/>
              </a:ext>
            </a:extLst>
          </p:cNvPr>
          <p:cNvSpPr/>
          <p:nvPr/>
        </p:nvSpPr>
        <p:spPr>
          <a:xfrm>
            <a:off x="10896930" y="423615"/>
            <a:ext cx="591594" cy="292212"/>
          </a:xfrm>
          <a:prstGeom prst="upArrow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E3B1A736-0B85-36F5-E341-92BEAE27546E}"/>
              </a:ext>
            </a:extLst>
          </p:cNvPr>
          <p:cNvSpPr/>
          <p:nvPr/>
        </p:nvSpPr>
        <p:spPr>
          <a:xfrm rot="10800000">
            <a:off x="11457641" y="763140"/>
            <a:ext cx="591594" cy="292212"/>
          </a:xfrm>
          <a:prstGeom prst="upArrow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9B9687-6C29-9A7A-D280-7FBB21C9B3D0}"/>
              </a:ext>
            </a:extLst>
          </p:cNvPr>
          <p:cNvSpPr txBox="1"/>
          <p:nvPr/>
        </p:nvSpPr>
        <p:spPr>
          <a:xfrm>
            <a:off x="954185" y="1732055"/>
            <a:ext cx="7813637" cy="295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["</a:t>
            </a:r>
            <a:r>
              <a:rPr lang="en-US" altLang="ko-KR" dirty="0">
                <a:latin typeface="Consolas" panose="020B0609020204030204" pitchFamily="49" charset="0"/>
              </a:rPr>
              <a:t>landscape, 8k, realistic</a:t>
            </a:r>
            <a:r>
              <a:rPr lang="ko-KR" altLang="en-US" dirty="0">
                <a:latin typeface="Consolas" panose="020B0609020204030204" pitchFamily="49" charset="0"/>
              </a:rPr>
              <a:t>"]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>
                <a:latin typeface="Consolas" panose="020B0609020204030204" pitchFamily="49" charset="0"/>
              </a:rPr>
              <a:t>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b="1" dirty="0">
                <a:latin typeface="Consolas" panose="020B0609020204030204" pitchFamily="49" charset="0"/>
              </a:rPr>
              <a:t>season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3-1)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FF0066"/>
                </a:solidFill>
                <a:latin typeface="Consolas" panose="020B0609020204030204" pitchFamily="49" charset="0"/>
              </a:rPr>
              <a:t>spring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3-2)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3-3)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3-4)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1E68F928-9FEC-70A8-C7EC-25872C5142D2}"/>
              </a:ext>
            </a:extLst>
          </p:cNvPr>
          <p:cNvSpPr/>
          <p:nvPr/>
        </p:nvSpPr>
        <p:spPr>
          <a:xfrm>
            <a:off x="7824487" y="2800350"/>
            <a:ext cx="532435" cy="920646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85BE64-CAB6-DA97-82BA-ED04121DE36D}"/>
              </a:ext>
            </a:extLst>
          </p:cNvPr>
          <p:cNvSpPr txBox="1"/>
          <p:nvPr/>
        </p:nvSpPr>
        <p:spPr>
          <a:xfrm>
            <a:off x="7474353" y="2237321"/>
            <a:ext cx="176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겨울로 변화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8D368-7167-08EE-8E0C-4772F335F544}"/>
              </a:ext>
            </a:extLst>
          </p:cNvPr>
          <p:cNvSpPr txBox="1"/>
          <p:nvPr/>
        </p:nvSpPr>
        <p:spPr>
          <a:xfrm>
            <a:off x="7824486" y="3908360"/>
            <a:ext cx="201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겨울 특징 강조됨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0BB790-1C35-472E-9BF6-A9F570537954}"/>
              </a:ext>
            </a:extLst>
          </p:cNvPr>
          <p:cNvSpPr txBox="1"/>
          <p:nvPr/>
        </p:nvSpPr>
        <p:spPr>
          <a:xfrm>
            <a:off x="8483328" y="2975985"/>
            <a:ext cx="193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겨울 특징 강조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거의 변화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6A691-CC62-4B37-ADF3-0B2AD66D4848}"/>
              </a:ext>
            </a:extLst>
          </p:cNvPr>
          <p:cNvSpPr txBox="1"/>
          <p:nvPr/>
        </p:nvSpPr>
        <p:spPr>
          <a:xfrm>
            <a:off x="6195139" y="1840423"/>
            <a:ext cx="176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거의 변화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1377501-3726-42F6-98A3-D52817B46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75" y="4323705"/>
            <a:ext cx="8690623" cy="19851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FAC635-9D56-4775-A4C6-9548BE156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75" y="4327544"/>
            <a:ext cx="8647457" cy="19752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D65852-8BCF-4BD9-BEC2-3795A2736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76" y="4320205"/>
            <a:ext cx="8607106" cy="19660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4DF96BC-CC9F-4AF2-8AD1-CDC60E09B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75" y="4308253"/>
            <a:ext cx="8607102" cy="196606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79D91B3-BC8A-44FB-8867-251B30045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70" y="4316341"/>
            <a:ext cx="8571698" cy="195797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098AA89-F07D-4047-824A-C0B8BB197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99" y="4319576"/>
            <a:ext cx="8589773" cy="196210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3049190-AA19-4DD8-90FE-19C23D0AF0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94" y="4277692"/>
            <a:ext cx="8607105" cy="19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4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대체 처리 2">
            <a:extLst>
              <a:ext uri="{FF2B5EF4-FFF2-40B4-BE49-F238E27FC236}">
                <a16:creationId xmlns:a16="http://schemas.microsoft.com/office/drawing/2014/main" id="{59117046-26E4-0911-0ED6-3FAA0DFA2217}"/>
              </a:ext>
            </a:extLst>
          </p:cNvPr>
          <p:cNvSpPr/>
          <p:nvPr/>
        </p:nvSpPr>
        <p:spPr>
          <a:xfrm>
            <a:off x="429165" y="1360025"/>
            <a:ext cx="11333667" cy="515916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7E87-AF3E-CA9E-2435-2CC272F2B438}"/>
              </a:ext>
            </a:extLst>
          </p:cNvPr>
          <p:cNvSpPr txBox="1"/>
          <p:nvPr/>
        </p:nvSpPr>
        <p:spPr>
          <a:xfrm>
            <a:off x="1221206" y="1175359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seasonslider6</a:t>
            </a:r>
            <a:endParaRPr lang="ko-KR" altLang="en-US" b="1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4F8E8-2CA5-B260-4B4F-3F01F0CF60D5}"/>
              </a:ext>
            </a:extLst>
          </p:cNvPr>
          <p:cNvSpPr txBox="1"/>
          <p:nvPr/>
        </p:nvSpPr>
        <p:spPr>
          <a:xfrm>
            <a:off x="7515658" y="159696"/>
            <a:ext cx="42204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target: "season" 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positive: "season,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unconditional: "season,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“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neutral: "season,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D7F5E66C-3ED7-6747-6A77-93BBC1EB1301}"/>
              </a:ext>
            </a:extLst>
          </p:cNvPr>
          <p:cNvSpPr/>
          <p:nvPr/>
        </p:nvSpPr>
        <p:spPr>
          <a:xfrm>
            <a:off x="11516033" y="729501"/>
            <a:ext cx="591594" cy="292212"/>
          </a:xfrm>
          <a:prstGeom prst="upArrow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2C105BEC-BFE6-673D-2C64-9775A95F514A}"/>
              </a:ext>
            </a:extLst>
          </p:cNvPr>
          <p:cNvSpPr/>
          <p:nvPr/>
        </p:nvSpPr>
        <p:spPr>
          <a:xfrm rot="10800000">
            <a:off x="10862064" y="467648"/>
            <a:ext cx="591594" cy="292212"/>
          </a:xfrm>
          <a:prstGeom prst="upArrow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E7EFB3-0E40-E49B-158C-CE4934B376A4}"/>
              </a:ext>
            </a:extLst>
          </p:cNvPr>
          <p:cNvSpPr txBox="1"/>
          <p:nvPr/>
        </p:nvSpPr>
        <p:spPr>
          <a:xfrm>
            <a:off x="954185" y="1732055"/>
            <a:ext cx="7813637" cy="2956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dirty="0" err="1">
                <a:latin typeface="Consolas" panose="020B0609020204030204" pitchFamily="49" charset="0"/>
              </a:rPr>
              <a:t>prompts</a:t>
            </a:r>
            <a:r>
              <a:rPr lang="ko-KR" altLang="en-US" dirty="0">
                <a:latin typeface="Consolas" panose="020B0609020204030204" pitchFamily="49" charset="0"/>
              </a:rPr>
              <a:t> = ["</a:t>
            </a:r>
            <a:r>
              <a:rPr lang="en-US" altLang="ko-KR" dirty="0">
                <a:latin typeface="Consolas" panose="020B0609020204030204" pitchFamily="49" charset="0"/>
              </a:rPr>
              <a:t>landscape, 8k, realistic</a:t>
            </a:r>
            <a:r>
              <a:rPr lang="ko-KR" altLang="en-US" dirty="0">
                <a:latin typeface="Consolas" panose="020B0609020204030204" pitchFamily="49" charset="0"/>
              </a:rPr>
              <a:t>"]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dirty="0">
                <a:latin typeface="Consolas" panose="020B0609020204030204" pitchFamily="49" charset="0"/>
              </a:rPr>
              <a:t>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b="1" dirty="0">
                <a:latin typeface="Consolas" panose="020B0609020204030204" pitchFamily="49" charset="0"/>
              </a:rPr>
              <a:t>season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3-1)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FF0066"/>
                </a:solidFill>
                <a:latin typeface="Consolas" panose="020B0609020204030204" pitchFamily="49" charset="0"/>
              </a:rPr>
              <a:t>spring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3-2)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</a:rPr>
              <a:t>summer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3-3)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</a:rPr>
              <a:t>3-4) prompts = [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landscape of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winter</a:t>
            </a:r>
            <a:r>
              <a:rPr lang="en-US" altLang="ko-KR" dirty="0">
                <a:latin typeface="Consolas" panose="020B0609020204030204" pitchFamily="49" charset="0"/>
              </a:rPr>
              <a:t>, 8k, realistic</a:t>
            </a:r>
            <a:r>
              <a:rPr lang="ko-KR" altLang="en-US" dirty="0">
                <a:latin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6A3DDD-FC0F-DC5F-3F0C-E3D3A09E32F2}"/>
              </a:ext>
            </a:extLst>
          </p:cNvPr>
          <p:cNvSpPr txBox="1"/>
          <p:nvPr/>
        </p:nvSpPr>
        <p:spPr>
          <a:xfrm>
            <a:off x="7757931" y="3059668"/>
            <a:ext cx="201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여름 </a:t>
            </a:r>
            <a:r>
              <a:rPr lang="ko-KR" altLang="en-US" dirty="0"/>
              <a:t>특징 강조됨</a:t>
            </a:r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id="{4F78D3BA-2DBE-2C50-46DB-D741C993A084}"/>
              </a:ext>
            </a:extLst>
          </p:cNvPr>
          <p:cNvSpPr/>
          <p:nvPr/>
        </p:nvSpPr>
        <p:spPr>
          <a:xfrm>
            <a:off x="7824487" y="2004224"/>
            <a:ext cx="532435" cy="839266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BFD02FBB-ABA1-17FD-7FDB-8E490C90D9B1}"/>
              </a:ext>
            </a:extLst>
          </p:cNvPr>
          <p:cNvSpPr/>
          <p:nvPr/>
        </p:nvSpPr>
        <p:spPr>
          <a:xfrm>
            <a:off x="7870699" y="3566342"/>
            <a:ext cx="532435" cy="561571"/>
          </a:xfrm>
          <a:prstGeom prst="rightBrac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EB976F-36B7-3EC5-B64A-DDEC97169818}"/>
              </a:ext>
            </a:extLst>
          </p:cNvPr>
          <p:cNvSpPr txBox="1"/>
          <p:nvPr/>
        </p:nvSpPr>
        <p:spPr>
          <a:xfrm>
            <a:off x="8403134" y="2254476"/>
            <a:ext cx="241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여름으로 변화 </a:t>
            </a:r>
            <a:r>
              <a:rPr lang="en-US" altLang="ko-KR" dirty="0"/>
              <a:t>(</a:t>
            </a:r>
            <a:r>
              <a:rPr lang="ko-KR" altLang="en-US" dirty="0"/>
              <a:t>꽃 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1CA0A-1E62-B50C-337B-C206A594F546}"/>
              </a:ext>
            </a:extLst>
          </p:cNvPr>
          <p:cNvSpPr txBox="1"/>
          <p:nvPr/>
        </p:nvSpPr>
        <p:spPr>
          <a:xfrm>
            <a:off x="8418273" y="3689356"/>
            <a:ext cx="2415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여름으로 변화 </a:t>
            </a:r>
            <a:r>
              <a:rPr lang="en-US" altLang="ko-KR" dirty="0"/>
              <a:t>(</a:t>
            </a:r>
            <a:r>
              <a:rPr lang="ko-KR" altLang="en-US" dirty="0"/>
              <a:t>꽃 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D1BD8B2-82C2-4863-BCAB-2092A87EF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94" y="4277692"/>
            <a:ext cx="8809970" cy="2012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446B2C-D052-4A83-A225-182785958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63" y="4312579"/>
            <a:ext cx="8809971" cy="20124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91E33D-D847-4A69-8AE5-FDAB7AD41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94" y="4327222"/>
            <a:ext cx="8745862" cy="199775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670625-B992-4A80-BE6A-4A0D899B2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87" y="4300296"/>
            <a:ext cx="8711013" cy="19897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B706765-0A3A-4332-BF7C-E59E985ED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97" y="4312577"/>
            <a:ext cx="8731934" cy="19945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CF7E4D4-C17F-45BD-ACB7-ACA8F115D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84" y="4314632"/>
            <a:ext cx="8731933" cy="199457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3576761-C0F6-4B66-A853-1725FEE66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67" y="4333226"/>
            <a:ext cx="8872315" cy="20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4B0422B9-8680-3B7C-DC1B-513A7DBFCA21}"/>
              </a:ext>
            </a:extLst>
          </p:cNvPr>
          <p:cNvSpPr/>
          <p:nvPr/>
        </p:nvSpPr>
        <p:spPr>
          <a:xfrm>
            <a:off x="1615830" y="3661652"/>
            <a:ext cx="2613270" cy="822025"/>
          </a:xfrm>
          <a:prstGeom prst="flowChartAlternateProcess">
            <a:avLst/>
          </a:prstGeom>
          <a:solidFill>
            <a:schemeClr val="accent5">
              <a:lumMod val="60000"/>
              <a:lumOff val="40000"/>
              <a:alpha val="51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대체 처리 43">
            <a:extLst>
              <a:ext uri="{FF2B5EF4-FFF2-40B4-BE49-F238E27FC236}">
                <a16:creationId xmlns:a16="http://schemas.microsoft.com/office/drawing/2014/main" id="{F7D8802C-9AFE-3368-F66E-13A2C9D4C321}"/>
              </a:ext>
            </a:extLst>
          </p:cNvPr>
          <p:cNvSpPr/>
          <p:nvPr/>
        </p:nvSpPr>
        <p:spPr>
          <a:xfrm>
            <a:off x="1591400" y="1443298"/>
            <a:ext cx="2613270" cy="822025"/>
          </a:xfrm>
          <a:prstGeom prst="flowChartAlternateProcess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AA0DB-2388-4034-814F-C500B77F30EB}"/>
              </a:ext>
            </a:extLst>
          </p:cNvPr>
          <p:cNvSpPr txBox="1"/>
          <p:nvPr/>
        </p:nvSpPr>
        <p:spPr>
          <a:xfrm>
            <a:off x="4676341" y="480698"/>
            <a:ext cx="283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개선 방향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0286CDC-2461-7695-5924-C0697E71C011}"/>
              </a:ext>
            </a:extLst>
          </p:cNvPr>
          <p:cNvSpPr/>
          <p:nvPr/>
        </p:nvSpPr>
        <p:spPr>
          <a:xfrm>
            <a:off x="6233977" y="1920326"/>
            <a:ext cx="5407950" cy="3594930"/>
          </a:xfrm>
          <a:prstGeom prst="ellips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BBCF27B-E228-B249-61DC-3A90DCB0E7A9}"/>
              </a:ext>
            </a:extLst>
          </p:cNvPr>
          <p:cNvSpPr/>
          <p:nvPr/>
        </p:nvSpPr>
        <p:spPr>
          <a:xfrm>
            <a:off x="6833099" y="3120266"/>
            <a:ext cx="1394443" cy="1312022"/>
          </a:xfrm>
          <a:prstGeom prst="ellipse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83086F6-553C-C1A6-BD9A-B98F246BB0DB}"/>
              </a:ext>
            </a:extLst>
          </p:cNvPr>
          <p:cNvSpPr/>
          <p:nvPr/>
        </p:nvSpPr>
        <p:spPr>
          <a:xfrm>
            <a:off x="9628347" y="2537939"/>
            <a:ext cx="1394443" cy="1312022"/>
          </a:xfrm>
          <a:prstGeom prst="ellipse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D55AAB-C304-762F-0BD9-FB60A836A2F2}"/>
              </a:ext>
            </a:extLst>
          </p:cNvPr>
          <p:cNvSpPr txBox="1"/>
          <p:nvPr/>
        </p:nvSpPr>
        <p:spPr>
          <a:xfrm>
            <a:off x="7021777" y="3148561"/>
            <a:ext cx="100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summer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D794C-CB80-0A17-9551-0BC50F23BA22}"/>
              </a:ext>
            </a:extLst>
          </p:cNvPr>
          <p:cNvSpPr txBox="1"/>
          <p:nvPr/>
        </p:nvSpPr>
        <p:spPr>
          <a:xfrm>
            <a:off x="9914874" y="2564489"/>
            <a:ext cx="821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winter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CA65F2-0320-E8BA-44B0-4033B2F1AA86}"/>
              </a:ext>
            </a:extLst>
          </p:cNvPr>
          <p:cNvSpPr txBox="1"/>
          <p:nvPr/>
        </p:nvSpPr>
        <p:spPr>
          <a:xfrm>
            <a:off x="8450523" y="1921877"/>
            <a:ext cx="101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season</a:t>
            </a:r>
            <a:endParaRPr lang="ko-KR" altLang="en-US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6E7767-DAB1-E084-1435-A699408A1A7C}"/>
              </a:ext>
            </a:extLst>
          </p:cNvPr>
          <p:cNvGrpSpPr/>
          <p:nvPr/>
        </p:nvGrpSpPr>
        <p:grpSpPr>
          <a:xfrm>
            <a:off x="8834730" y="3375598"/>
            <a:ext cx="1394443" cy="1312022"/>
            <a:chOff x="8213994" y="2831104"/>
            <a:chExt cx="1394443" cy="1312022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27F1602-A11E-2B7A-EA78-86EC39A9B6CD}"/>
                </a:ext>
              </a:extLst>
            </p:cNvPr>
            <p:cNvSpPr/>
            <p:nvPr/>
          </p:nvSpPr>
          <p:spPr>
            <a:xfrm>
              <a:off x="8213994" y="2831104"/>
              <a:ext cx="1394443" cy="1312022"/>
            </a:xfrm>
            <a:prstGeom prst="ellipse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99D03C-3221-3514-4477-7B9361AAA9D0}"/>
                </a:ext>
              </a:extLst>
            </p:cNvPr>
            <p:cNvSpPr txBox="1"/>
            <p:nvPr/>
          </p:nvSpPr>
          <p:spPr>
            <a:xfrm>
              <a:off x="8432623" y="3041451"/>
              <a:ext cx="973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autumn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F04BFF8-3CDB-6EA8-A4C7-554E47889A71}"/>
              </a:ext>
            </a:extLst>
          </p:cNvPr>
          <p:cNvCxnSpPr>
            <a:cxnSpLocks/>
          </p:cNvCxnSpPr>
          <p:nvPr/>
        </p:nvCxnSpPr>
        <p:spPr>
          <a:xfrm flipV="1">
            <a:off x="7530320" y="3210728"/>
            <a:ext cx="2863528" cy="639233"/>
          </a:xfrm>
          <a:prstGeom prst="straightConnector1">
            <a:avLst/>
          </a:prstGeom>
          <a:ln w="76200">
            <a:solidFill>
              <a:schemeClr val="accent2">
                <a:lumMod val="75000"/>
                <a:alpha val="63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AC5F196-7D58-0154-A87A-A2941C7B5A00}"/>
              </a:ext>
            </a:extLst>
          </p:cNvPr>
          <p:cNvGrpSpPr/>
          <p:nvPr/>
        </p:nvGrpSpPr>
        <p:grpSpPr>
          <a:xfrm>
            <a:off x="7535020" y="3229749"/>
            <a:ext cx="2790547" cy="1066025"/>
            <a:chOff x="7523301" y="1687165"/>
            <a:chExt cx="2790547" cy="1608994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B5D3AF9-14A5-B2BD-1033-B42ABD7537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0896" y="1687165"/>
              <a:ext cx="992952" cy="1484446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  <a:alpha val="63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E7BE0A1E-2577-A8B4-0BDF-B7291E9C6C81}"/>
                </a:ext>
              </a:extLst>
            </p:cNvPr>
            <p:cNvCxnSpPr>
              <a:cxnSpLocks/>
            </p:cNvCxnSpPr>
            <p:nvPr/>
          </p:nvCxnSpPr>
          <p:spPr>
            <a:xfrm>
              <a:off x="7523301" y="2631194"/>
              <a:ext cx="1802192" cy="664965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  <a:alpha val="63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8" name="화살표: 위로 구부러짐 37">
            <a:extLst>
              <a:ext uri="{FF2B5EF4-FFF2-40B4-BE49-F238E27FC236}">
                <a16:creationId xmlns:a16="http://schemas.microsoft.com/office/drawing/2014/main" id="{48A4A1AF-357E-6C87-9BB5-A0B764033E1F}"/>
              </a:ext>
            </a:extLst>
          </p:cNvPr>
          <p:cNvSpPr/>
          <p:nvPr/>
        </p:nvSpPr>
        <p:spPr>
          <a:xfrm rot="20851546">
            <a:off x="7568771" y="3518603"/>
            <a:ext cx="3003241" cy="820011"/>
          </a:xfrm>
          <a:prstGeom prst="curvedUpArrow">
            <a:avLst>
              <a:gd name="adj1" fmla="val 9900"/>
              <a:gd name="adj2" fmla="val 23345"/>
              <a:gd name="adj3" fmla="val 16883"/>
            </a:avLst>
          </a:prstGeom>
          <a:solidFill>
            <a:schemeClr val="accent2">
              <a:lumMod val="7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2C4FBA-5AA6-4D81-A443-A24C075DD079}"/>
              </a:ext>
            </a:extLst>
          </p:cNvPr>
          <p:cNvSpPr txBox="1"/>
          <p:nvPr/>
        </p:nvSpPr>
        <p:spPr>
          <a:xfrm>
            <a:off x="1682193" y="1424073"/>
            <a:ext cx="2480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summer</a:t>
            </a:r>
            <a:endParaRPr lang="ko-KR" altLang="en-US" sz="4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22907-C903-4D55-6D09-1A0EF157F17C}"/>
              </a:ext>
            </a:extLst>
          </p:cNvPr>
          <p:cNvSpPr txBox="1"/>
          <p:nvPr/>
        </p:nvSpPr>
        <p:spPr>
          <a:xfrm>
            <a:off x="1951146" y="3687943"/>
            <a:ext cx="1985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winter</a:t>
            </a:r>
            <a:endParaRPr lang="ko-KR" altLang="en-US" sz="4400" b="1" dirty="0"/>
          </a:p>
        </p:txBody>
      </p:sp>
      <p:sp>
        <p:nvSpPr>
          <p:cNvPr id="42" name="화살표: 위쪽 41">
            <a:extLst>
              <a:ext uri="{FF2B5EF4-FFF2-40B4-BE49-F238E27FC236}">
                <a16:creationId xmlns:a16="http://schemas.microsoft.com/office/drawing/2014/main" id="{4A643E37-6FDB-66D7-F22E-D68D55CC8618}"/>
              </a:ext>
            </a:extLst>
          </p:cNvPr>
          <p:cNvSpPr/>
          <p:nvPr/>
        </p:nvSpPr>
        <p:spPr>
          <a:xfrm>
            <a:off x="2136868" y="2538017"/>
            <a:ext cx="516305" cy="845594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위쪽 42">
            <a:extLst>
              <a:ext uri="{FF2B5EF4-FFF2-40B4-BE49-F238E27FC236}">
                <a16:creationId xmlns:a16="http://schemas.microsoft.com/office/drawing/2014/main" id="{C43E3E0C-7583-0855-2387-D1E2C62B6FA0}"/>
              </a:ext>
            </a:extLst>
          </p:cNvPr>
          <p:cNvSpPr/>
          <p:nvPr/>
        </p:nvSpPr>
        <p:spPr>
          <a:xfrm rot="10800000">
            <a:off x="3193278" y="2538017"/>
            <a:ext cx="516305" cy="845594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4DC6AC-909B-D86C-2F1F-38A97CDE3D43}"/>
              </a:ext>
            </a:extLst>
          </p:cNvPr>
          <p:cNvSpPr txBox="1"/>
          <p:nvPr/>
        </p:nvSpPr>
        <p:spPr>
          <a:xfrm>
            <a:off x="550073" y="4638614"/>
            <a:ext cx="59224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설명하기 모호한 변화 학습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여름이 겨울보다 학습된 특징이 강한 것으로 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봄과 여름의 차이 판단 어려움 </a:t>
            </a:r>
            <a:r>
              <a:rPr lang="en-US" altLang="ko-KR" dirty="0"/>
              <a:t>(</a:t>
            </a:r>
            <a:r>
              <a:rPr lang="ko-KR" altLang="en-US" dirty="0"/>
              <a:t>꽃 강조 정도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가을과 겨울의 차이 판단 어려움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낙엽과 단풍 차이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But, summer</a:t>
            </a:r>
            <a:r>
              <a:rPr lang="ko-KR" altLang="en-US" dirty="0"/>
              <a:t>와 </a:t>
            </a:r>
            <a:r>
              <a:rPr lang="en-US" altLang="ko-KR" dirty="0"/>
              <a:t>winter</a:t>
            </a:r>
            <a:r>
              <a:rPr lang="ko-KR" altLang="en-US" dirty="0"/>
              <a:t>를 반의관계로 학습 </a:t>
            </a:r>
            <a:r>
              <a:rPr lang="en-US" altLang="ko-KR" dirty="0"/>
              <a:t>(autumn X)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8CDBB2-69EE-4412-591A-37302F020E9F}"/>
              </a:ext>
            </a:extLst>
          </p:cNvPr>
          <p:cNvSpPr txBox="1"/>
          <p:nvPr/>
        </p:nvSpPr>
        <p:spPr>
          <a:xfrm>
            <a:off x="7975722" y="1424073"/>
            <a:ext cx="1828724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Consolas" panose="020B0609020204030204" pitchFamily="49" charset="0"/>
              </a:rPr>
              <a:t>가설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A78C4D-31CF-D726-17C3-97192C897927}"/>
              </a:ext>
            </a:extLst>
          </p:cNvPr>
          <p:cNvSpPr txBox="1"/>
          <p:nvPr/>
        </p:nvSpPr>
        <p:spPr>
          <a:xfrm>
            <a:off x="6029831" y="5412611"/>
            <a:ext cx="5565435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 dirty="0">
                <a:latin typeface="Consolas" panose="020B0609020204030204" pitchFamily="49" charset="0"/>
              </a:rPr>
              <a:t>중간 개념을 </a:t>
            </a:r>
            <a:r>
              <a:rPr lang="en-US" altLang="ko-KR" b="1" dirty="0">
                <a:latin typeface="Consolas" panose="020B0609020204030204" pitchFamily="49" charset="0"/>
              </a:rPr>
              <a:t>PROMPT</a:t>
            </a:r>
            <a:r>
              <a:rPr lang="ko-KR" altLang="en-US" b="1" dirty="0">
                <a:latin typeface="Consolas" panose="020B0609020204030204" pitchFamily="49" charset="0"/>
              </a:rPr>
              <a:t>로 설정한 뒤 추론</a:t>
            </a:r>
            <a:endParaRPr lang="en-US" altLang="ko-KR" b="1" dirty="0">
              <a:latin typeface="Consolas" panose="020B0609020204030204" pitchFamily="49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b="1" dirty="0">
                <a:latin typeface="Consolas" panose="020B0609020204030204" pitchFamily="49" charset="0"/>
              </a:rPr>
              <a:t>중간 개념 포함 </a:t>
            </a:r>
            <a:r>
              <a:rPr lang="en-US" altLang="ko-KR" b="1" dirty="0">
                <a:latin typeface="Consolas" panose="020B0609020204030204" pitchFamily="49" charset="0"/>
              </a:rPr>
              <a:t>conditioning equation </a:t>
            </a:r>
            <a:r>
              <a:rPr lang="ko-KR" altLang="en-US" b="1" dirty="0">
                <a:latin typeface="Consolas" panose="020B0609020204030204" pitchFamily="49" charset="0"/>
              </a:rPr>
              <a:t>수립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7FB89-D015-4743-9826-1447584ACC51}"/>
              </a:ext>
            </a:extLst>
          </p:cNvPr>
          <p:cNvSpPr txBox="1"/>
          <p:nvPr/>
        </p:nvSpPr>
        <p:spPr>
          <a:xfrm>
            <a:off x="475002" y="2713545"/>
            <a:ext cx="210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개화</a:t>
            </a:r>
            <a:r>
              <a:rPr lang="en-US" altLang="ko-KR" sz="1400" dirty="0"/>
              <a:t>, </a:t>
            </a:r>
            <a:r>
              <a:rPr lang="ko-KR" altLang="en-US" sz="1400" dirty="0"/>
              <a:t>꽃이 강조됨</a:t>
            </a:r>
            <a:endParaRPr lang="en-US" altLang="ko-KR" sz="1400" dirty="0"/>
          </a:p>
          <a:p>
            <a:r>
              <a:rPr lang="ko-KR" altLang="en-US" sz="1400" dirty="0"/>
              <a:t>높은 채도</a:t>
            </a:r>
            <a:r>
              <a:rPr lang="en-US" altLang="ko-KR" sz="1400" dirty="0"/>
              <a:t>, </a:t>
            </a:r>
            <a:r>
              <a:rPr lang="ko-KR" altLang="en-US" sz="1400" dirty="0"/>
              <a:t>초록색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206C36-C5DB-4C2B-A6FD-34A2E3961E2B}"/>
              </a:ext>
            </a:extLst>
          </p:cNvPr>
          <p:cNvSpPr txBox="1"/>
          <p:nvPr/>
        </p:nvSpPr>
        <p:spPr>
          <a:xfrm>
            <a:off x="3842579" y="2733766"/>
            <a:ext cx="1589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잎이 사라짐</a:t>
            </a:r>
            <a:r>
              <a:rPr lang="en-US" altLang="ko-KR" sz="1400" dirty="0"/>
              <a:t>, </a:t>
            </a:r>
            <a:r>
              <a:rPr lang="ko-KR" altLang="en-US" sz="1400" dirty="0"/>
              <a:t>눈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낮은 채도</a:t>
            </a:r>
          </a:p>
        </p:txBody>
      </p:sp>
    </p:spTree>
    <p:extLst>
      <p:ext uri="{BB962C8B-B14F-4D97-AF65-F5344CB8AC3E}">
        <p14:creationId xmlns:p14="http://schemas.microsoft.com/office/powerpoint/2010/main" val="22816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EAA0DB-2388-4034-814F-C500B77F30EB}"/>
              </a:ext>
            </a:extLst>
          </p:cNvPr>
          <p:cNvSpPr txBox="1"/>
          <p:nvPr/>
        </p:nvSpPr>
        <p:spPr>
          <a:xfrm>
            <a:off x="4473602" y="3013501"/>
            <a:ext cx="3244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/>
              <a:t>감사합니다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9729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B583491-8CAC-413E-8AAE-0DD77F707E95}"/>
              </a:ext>
            </a:extLst>
          </p:cNvPr>
          <p:cNvSpPr/>
          <p:nvPr/>
        </p:nvSpPr>
        <p:spPr>
          <a:xfrm>
            <a:off x="251159" y="1646729"/>
            <a:ext cx="11689681" cy="3851764"/>
          </a:xfrm>
          <a:prstGeom prst="roundRect">
            <a:avLst/>
          </a:prstGeom>
          <a:solidFill>
            <a:schemeClr val="accent6">
              <a:alpha val="23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AA0DB-2388-4034-814F-C500B77F30EB}"/>
              </a:ext>
            </a:extLst>
          </p:cNvPr>
          <p:cNvSpPr txBox="1"/>
          <p:nvPr/>
        </p:nvSpPr>
        <p:spPr>
          <a:xfrm>
            <a:off x="4663778" y="443318"/>
            <a:ext cx="2864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/>
              <a:t>논문 정리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C369C75-1B68-4E25-A355-37A78B7F972C}"/>
              </a:ext>
            </a:extLst>
          </p:cNvPr>
          <p:cNvGrpSpPr/>
          <p:nvPr/>
        </p:nvGrpSpPr>
        <p:grpSpPr>
          <a:xfrm>
            <a:off x="412694" y="2241494"/>
            <a:ext cx="11243884" cy="2877178"/>
            <a:chOff x="412694" y="2241494"/>
            <a:chExt cx="11243884" cy="28771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C56692-3164-4A8F-9B24-7E19B189B0EC}"/>
                </a:ext>
              </a:extLst>
            </p:cNvPr>
            <p:cNvSpPr txBox="1"/>
            <p:nvPr/>
          </p:nvSpPr>
          <p:spPr>
            <a:xfrm>
              <a:off x="412694" y="2241494"/>
              <a:ext cx="2540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Nonequilibrium(2015)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EEA174-908D-4DA3-94BD-263F27F366A0}"/>
                </a:ext>
              </a:extLst>
            </p:cNvPr>
            <p:cNvSpPr txBox="1"/>
            <p:nvPr/>
          </p:nvSpPr>
          <p:spPr>
            <a:xfrm>
              <a:off x="3393261" y="2241494"/>
              <a:ext cx="1522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DDPM(2020)</a:t>
              </a:r>
              <a:endParaRPr lang="ko-KR" altLang="en-US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B683CB-F342-4321-8E67-76AEFB213E59}"/>
                </a:ext>
              </a:extLst>
            </p:cNvPr>
            <p:cNvSpPr txBox="1"/>
            <p:nvPr/>
          </p:nvSpPr>
          <p:spPr>
            <a:xfrm>
              <a:off x="2384454" y="3000797"/>
              <a:ext cx="1522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NCSN(2019)</a:t>
              </a:r>
              <a:endParaRPr lang="ko-KR" alt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87B131-BE55-4CB0-9042-E909E028EA77}"/>
                </a:ext>
              </a:extLst>
            </p:cNvPr>
            <p:cNvSpPr txBox="1"/>
            <p:nvPr/>
          </p:nvSpPr>
          <p:spPr>
            <a:xfrm>
              <a:off x="5355581" y="2241494"/>
              <a:ext cx="1522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DDIM(2020)</a:t>
              </a:r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CB0181-5DBE-438D-814A-B1170A94BB85}"/>
                </a:ext>
              </a:extLst>
            </p:cNvPr>
            <p:cNvSpPr txBox="1"/>
            <p:nvPr/>
          </p:nvSpPr>
          <p:spPr>
            <a:xfrm>
              <a:off x="7191520" y="2660932"/>
              <a:ext cx="1522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SDE(2021)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442207-711F-475A-91FE-F07831FF6E89}"/>
                </a:ext>
              </a:extLst>
            </p:cNvPr>
            <p:cNvSpPr txBox="1"/>
            <p:nvPr/>
          </p:nvSpPr>
          <p:spPr>
            <a:xfrm>
              <a:off x="9013184" y="2660932"/>
              <a:ext cx="2643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Improved DDPM(2021)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462CAA-8D1C-4582-92E6-EDD536DB0ABF}"/>
                </a:ext>
              </a:extLst>
            </p:cNvPr>
            <p:cNvSpPr txBox="1"/>
            <p:nvPr/>
          </p:nvSpPr>
          <p:spPr>
            <a:xfrm>
              <a:off x="8816274" y="4334635"/>
              <a:ext cx="2840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Classifier guidance(2021)</a:t>
              </a:r>
              <a:endParaRPr lang="ko-KR" altLang="en-US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2BB73-5AD8-40AA-97A5-62F4ED2762B9}"/>
                </a:ext>
              </a:extLst>
            </p:cNvPr>
            <p:cNvSpPr txBox="1"/>
            <p:nvPr/>
          </p:nvSpPr>
          <p:spPr>
            <a:xfrm>
              <a:off x="4875451" y="4334635"/>
              <a:ext cx="3368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Classifier free guidance(2022)</a:t>
              </a:r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73265F-C7F5-444F-92E1-AB336D759F3A}"/>
                </a:ext>
              </a:extLst>
            </p:cNvPr>
            <p:cNvSpPr txBox="1"/>
            <p:nvPr/>
          </p:nvSpPr>
          <p:spPr>
            <a:xfrm>
              <a:off x="412694" y="4334635"/>
              <a:ext cx="2379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Concept slider(2023)</a:t>
              </a:r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ACA78F-3362-4B7A-B3E0-3754A8AC9633}"/>
                </a:ext>
              </a:extLst>
            </p:cNvPr>
            <p:cNvSpPr txBox="1"/>
            <p:nvPr/>
          </p:nvSpPr>
          <p:spPr>
            <a:xfrm>
              <a:off x="7314527" y="4749340"/>
              <a:ext cx="2522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Stable diffusion(2021)</a:t>
              </a:r>
              <a:endParaRPr lang="ko-KR" altLang="en-US" dirty="0"/>
            </a:p>
          </p:txBody>
        </p: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A6EC3400-54C6-4F0B-8DCC-F5BB513B8322}"/>
                </a:ext>
              </a:extLst>
            </p:cNvPr>
            <p:cNvSpPr/>
            <p:nvPr/>
          </p:nvSpPr>
          <p:spPr>
            <a:xfrm>
              <a:off x="2953593" y="2306230"/>
              <a:ext cx="481476" cy="242761"/>
            </a:xfrm>
            <a:prstGeom prst="rightArrow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FAFC2DE4-74C4-4C1F-BD72-41AF93A1CE38}"/>
                </a:ext>
              </a:extLst>
            </p:cNvPr>
            <p:cNvSpPr/>
            <p:nvPr/>
          </p:nvSpPr>
          <p:spPr>
            <a:xfrm rot="21264246">
              <a:off x="3832287" y="2908229"/>
              <a:ext cx="3355392" cy="242761"/>
            </a:xfrm>
            <a:prstGeom prst="rightArrow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ED994747-7141-4497-91E1-BAA6740E4587}"/>
                </a:ext>
              </a:extLst>
            </p:cNvPr>
            <p:cNvSpPr/>
            <p:nvPr/>
          </p:nvSpPr>
          <p:spPr>
            <a:xfrm>
              <a:off x="4915913" y="2319513"/>
              <a:ext cx="481476" cy="242761"/>
            </a:xfrm>
            <a:prstGeom prst="rightArrow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BA37AF05-A6DB-4420-9482-24F90A552822}"/>
                </a:ext>
              </a:extLst>
            </p:cNvPr>
            <p:cNvSpPr/>
            <p:nvPr/>
          </p:nvSpPr>
          <p:spPr>
            <a:xfrm rot="1534510">
              <a:off x="6807613" y="2427611"/>
              <a:ext cx="481476" cy="242761"/>
            </a:xfrm>
            <a:prstGeom prst="rightArrow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F015CB2C-AEA6-4EE5-AB48-243E17606BA9}"/>
                </a:ext>
              </a:extLst>
            </p:cNvPr>
            <p:cNvSpPr/>
            <p:nvPr/>
          </p:nvSpPr>
          <p:spPr>
            <a:xfrm>
              <a:off x="8458575" y="2745212"/>
              <a:ext cx="481476" cy="242761"/>
            </a:xfrm>
            <a:prstGeom prst="rightArrow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4B1507F4-4E87-4341-A26C-FEC0DA653DB3}"/>
                </a:ext>
              </a:extLst>
            </p:cNvPr>
            <p:cNvSpPr/>
            <p:nvPr/>
          </p:nvSpPr>
          <p:spPr>
            <a:xfrm rot="5400000">
              <a:off x="9583912" y="3560741"/>
              <a:ext cx="1305027" cy="242761"/>
            </a:xfrm>
            <a:prstGeom prst="rightArrow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6B6A7921-8B16-47C2-87A0-CF5BBA7ADD4D}"/>
                </a:ext>
              </a:extLst>
            </p:cNvPr>
            <p:cNvSpPr/>
            <p:nvPr/>
          </p:nvSpPr>
          <p:spPr>
            <a:xfrm rot="10800000">
              <a:off x="8334798" y="4397920"/>
              <a:ext cx="481476" cy="242761"/>
            </a:xfrm>
            <a:prstGeom prst="rightArrow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D75E3546-FEAD-48EC-9FC1-8FC3754E4518}"/>
                </a:ext>
              </a:extLst>
            </p:cNvPr>
            <p:cNvSpPr/>
            <p:nvPr/>
          </p:nvSpPr>
          <p:spPr>
            <a:xfrm rot="10800000">
              <a:off x="2953593" y="4397920"/>
              <a:ext cx="1904327" cy="242761"/>
            </a:xfrm>
            <a:prstGeom prst="rightArrow">
              <a:avLst/>
            </a:prstGeom>
            <a:solidFill>
              <a:schemeClr val="tx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5EEC3C-99AF-4337-9E01-00D1D9E2E5EB}"/>
                    </a:ext>
                  </a:extLst>
                </p:cNvPr>
                <p:cNvSpPr txBox="1"/>
                <p:nvPr/>
              </p:nvSpPr>
              <p:spPr>
                <a:xfrm rot="5400000">
                  <a:off x="3753195" y="3970600"/>
                  <a:ext cx="49215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5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ko-KR" altLang="en-US" sz="5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5EEC3C-99AF-4337-9E01-00D1D9E2E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53195" y="3970600"/>
                  <a:ext cx="492157" cy="923330"/>
                </a:xfrm>
                <a:prstGeom prst="rect">
                  <a:avLst/>
                </a:prstGeom>
                <a:blipFill>
                  <a:blip r:embed="rId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4921C034-D668-47CC-A82B-F57DCCFA9495}"/>
              </a:ext>
            </a:extLst>
          </p:cNvPr>
          <p:cNvSpPr/>
          <p:nvPr/>
        </p:nvSpPr>
        <p:spPr>
          <a:xfrm>
            <a:off x="1834194" y="3067723"/>
            <a:ext cx="604414" cy="242761"/>
          </a:xfrm>
          <a:prstGeom prst="rightArrow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C6BB229-51BB-4747-9513-0894A986DA49}"/>
                  </a:ext>
                </a:extLst>
              </p:cNvPr>
              <p:cNvSpPr txBox="1"/>
              <p:nvPr/>
            </p:nvSpPr>
            <p:spPr>
              <a:xfrm rot="5400000">
                <a:off x="1715641" y="2626549"/>
                <a:ext cx="49215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5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ko-KR" altLang="en-US" sz="5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C6BB229-51BB-4747-9513-0894A986D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715641" y="2626549"/>
                <a:ext cx="492157" cy="923330"/>
              </a:xfrm>
              <a:prstGeom prst="rect">
                <a:avLst/>
              </a:prstGeom>
              <a:blipFill>
                <a:blip r:embed="rId5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A5F49F8F-32E3-47C4-94B5-AC5EEB4DBA35}"/>
              </a:ext>
            </a:extLst>
          </p:cNvPr>
          <p:cNvSpPr txBox="1"/>
          <p:nvPr/>
        </p:nvSpPr>
        <p:spPr>
          <a:xfrm>
            <a:off x="4810867" y="4021041"/>
            <a:ext cx="3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DE9A79-B242-41FA-B93C-C243875CA3AF}"/>
              </a:ext>
            </a:extLst>
          </p:cNvPr>
          <p:cNvSpPr txBox="1"/>
          <p:nvPr/>
        </p:nvSpPr>
        <p:spPr>
          <a:xfrm>
            <a:off x="3220462" y="1950654"/>
            <a:ext cx="345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5FF87E-DB76-4595-BD15-161E3E1EA435}"/>
              </a:ext>
            </a:extLst>
          </p:cNvPr>
          <p:cNvSpPr txBox="1"/>
          <p:nvPr/>
        </p:nvSpPr>
        <p:spPr>
          <a:xfrm>
            <a:off x="2250113" y="2725672"/>
            <a:ext cx="387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7DC2F25-A747-4A5C-B7F7-2A0832D8CFAB}"/>
              </a:ext>
            </a:extLst>
          </p:cNvPr>
          <p:cNvSpPr txBox="1"/>
          <p:nvPr/>
        </p:nvSpPr>
        <p:spPr>
          <a:xfrm>
            <a:off x="5215001" y="1947099"/>
            <a:ext cx="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7D39E2-335C-4D89-9AF8-796CDE779BBE}"/>
              </a:ext>
            </a:extLst>
          </p:cNvPr>
          <p:cNvSpPr txBox="1"/>
          <p:nvPr/>
        </p:nvSpPr>
        <p:spPr>
          <a:xfrm>
            <a:off x="8725913" y="4007594"/>
            <a:ext cx="39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4BC2F25-3CED-4E4E-8907-662EFEF096A2}"/>
              </a:ext>
            </a:extLst>
          </p:cNvPr>
          <p:cNvSpPr txBox="1"/>
          <p:nvPr/>
        </p:nvSpPr>
        <p:spPr>
          <a:xfrm>
            <a:off x="325069" y="4041548"/>
            <a:ext cx="3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F837B53-28D5-4AA1-9E90-164189AD1766}"/>
              </a:ext>
            </a:extLst>
          </p:cNvPr>
          <p:cNvSpPr/>
          <p:nvPr/>
        </p:nvSpPr>
        <p:spPr>
          <a:xfrm>
            <a:off x="7854463" y="1939512"/>
            <a:ext cx="3701366" cy="38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Focus: Conditioned Generation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0BDC76D-9E8C-4BC4-9B44-D54E4D193876}"/>
              </a:ext>
            </a:extLst>
          </p:cNvPr>
          <p:cNvSpPr txBox="1"/>
          <p:nvPr/>
        </p:nvSpPr>
        <p:spPr>
          <a:xfrm>
            <a:off x="841571" y="477674"/>
            <a:ext cx="254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Nonequilibrium(2015)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A1C571-4052-4716-89F5-B744584D5DBC}"/>
              </a:ext>
            </a:extLst>
          </p:cNvPr>
          <p:cNvSpPr txBox="1"/>
          <p:nvPr/>
        </p:nvSpPr>
        <p:spPr>
          <a:xfrm>
            <a:off x="6666486" y="470765"/>
            <a:ext cx="152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DDPM(2020)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FB8723-D671-418A-A1D6-013441A5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51" y="3802848"/>
            <a:ext cx="7967506" cy="28027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6558FCF-7A0A-4554-85D8-529EEE2F22E4}"/>
                  </a:ext>
                </a:extLst>
              </p:cNvPr>
              <p:cNvSpPr txBox="1"/>
              <p:nvPr/>
            </p:nvSpPr>
            <p:spPr>
              <a:xfrm>
                <a:off x="841571" y="1510423"/>
                <a:ext cx="3538917" cy="1714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sz="1400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/>
                  <a:t>variance schedule: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0, 1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6558FCF-7A0A-4554-85D8-529EEE2F2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1" y="1510423"/>
                <a:ext cx="3538917" cy="1714700"/>
              </a:xfrm>
              <a:prstGeom prst="rect">
                <a:avLst/>
              </a:prstGeom>
              <a:blipFill>
                <a:blip r:embed="rId16"/>
                <a:stretch>
                  <a:fillRect l="-172" b="-32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498999D-55D9-4FAF-9257-B7C865388988}"/>
              </a:ext>
            </a:extLst>
          </p:cNvPr>
          <p:cNvSpPr txBox="1"/>
          <p:nvPr/>
        </p:nvSpPr>
        <p:spPr>
          <a:xfrm>
            <a:off x="841571" y="1086466"/>
            <a:ext cx="254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Forward diffusion process</a:t>
            </a:r>
            <a:endParaRPr lang="ko-KR" altLang="en-US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24D569-39BB-4C87-851C-8CE851099266}"/>
              </a:ext>
            </a:extLst>
          </p:cNvPr>
          <p:cNvSpPr txBox="1"/>
          <p:nvPr/>
        </p:nvSpPr>
        <p:spPr>
          <a:xfrm>
            <a:off x="6666485" y="1090989"/>
            <a:ext cx="254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Forward diffusion process</a:t>
            </a:r>
            <a:endParaRPr lang="ko-KR" altLang="en-US" sz="1400" b="1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78CDB2CB-2900-41B5-8A1E-479238FD588A}"/>
              </a:ext>
            </a:extLst>
          </p:cNvPr>
          <p:cNvSpPr/>
          <p:nvPr/>
        </p:nvSpPr>
        <p:spPr>
          <a:xfrm>
            <a:off x="3731697" y="1095510"/>
            <a:ext cx="2810714" cy="298733"/>
          </a:xfrm>
          <a:prstGeom prst="rightArrow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A3D6F-56DF-4488-862F-865F2247B556}"/>
              </a:ext>
            </a:extLst>
          </p:cNvPr>
          <p:cNvSpPr txBox="1"/>
          <p:nvPr/>
        </p:nvSpPr>
        <p:spPr>
          <a:xfrm>
            <a:off x="3849468" y="825441"/>
            <a:ext cx="2331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Reparameterization trick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CAB511-9774-4F36-8192-607F5AB53EC9}"/>
                  </a:ext>
                </a:extLst>
              </p:cNvPr>
              <p:cNvSpPr txBox="1"/>
              <p:nvPr/>
            </p:nvSpPr>
            <p:spPr>
              <a:xfrm>
                <a:off x="6666485" y="1417822"/>
                <a:ext cx="4177361" cy="2626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1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sz="1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sz="1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l-GR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𝜤</m:t>
                        </m:r>
                      </m:e>
                    </m:d>
                  </m:oMath>
                </a14:m>
                <a:endParaRPr lang="en-US" altLang="ko-KR" sz="14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4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a:rPr lang="ko-KR" altLang="en-US" sz="1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endParaRPr lang="en-US" altLang="ko-KR" sz="1400" b="1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CAB511-9774-4F36-8192-607F5AB53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485" y="1417822"/>
                <a:ext cx="4177361" cy="2626938"/>
              </a:xfrm>
              <a:prstGeom prst="rect">
                <a:avLst/>
              </a:prstGeom>
              <a:blipFill>
                <a:blip r:embed="rId26"/>
                <a:stretch>
                  <a:fillRect l="-292" t="-116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26A605AB-A73C-4104-84CA-CD5AE74D51B8}"/>
              </a:ext>
            </a:extLst>
          </p:cNvPr>
          <p:cNvGrpSpPr/>
          <p:nvPr/>
        </p:nvGrpSpPr>
        <p:grpSpPr>
          <a:xfrm>
            <a:off x="6928024" y="1813091"/>
            <a:ext cx="6292005" cy="985781"/>
            <a:chOff x="5096965" y="2346251"/>
            <a:chExt cx="6292005" cy="9857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259463E-EE88-4BC1-A19B-E67E709068B4}"/>
                    </a:ext>
                  </a:extLst>
                </p:cNvPr>
                <p:cNvSpPr txBox="1"/>
                <p:nvPr/>
              </p:nvSpPr>
              <p:spPr>
                <a:xfrm>
                  <a:off x="5096965" y="2346251"/>
                  <a:ext cx="2370635" cy="3532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altLang="ko-KR" sz="14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259463E-EE88-4BC1-A19B-E67E709068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965" y="2346251"/>
                  <a:ext cx="2370635" cy="353238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E5A407C-67A0-4420-9B7C-5EBE025B2956}"/>
                    </a:ext>
                  </a:extLst>
                </p:cNvPr>
                <p:cNvSpPr txBox="1"/>
                <p:nvPr/>
              </p:nvSpPr>
              <p:spPr>
                <a:xfrm>
                  <a:off x="5292970" y="2662395"/>
                  <a:ext cx="6096000" cy="3532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sz="1400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E5A407C-67A0-4420-9B7C-5EBE025B2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2970" y="2662395"/>
                  <a:ext cx="6096000" cy="353238"/>
                </a:xfrm>
                <a:prstGeom prst="rect">
                  <a:avLst/>
                </a:prstGeom>
                <a:blipFill>
                  <a:blip r:embed="rId28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05F30C6-7605-4DD0-9CC8-21FA2E68C6C0}"/>
                    </a:ext>
                  </a:extLst>
                </p:cNvPr>
                <p:cNvSpPr txBox="1"/>
                <p:nvPr/>
              </p:nvSpPr>
              <p:spPr>
                <a:xfrm>
                  <a:off x="5292970" y="2975331"/>
                  <a:ext cx="6096000" cy="3567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sz="1400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⋯=</m:t>
                      </m:r>
                      <m:rad>
                        <m:radPr>
                          <m:degHide m:val="on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05F30C6-7605-4DD0-9CC8-21FA2E68C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2970" y="2975331"/>
                  <a:ext cx="6096000" cy="35670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3E237A-55E7-4DE0-A2F2-74D147A91439}"/>
                  </a:ext>
                </a:extLst>
              </p:cNvPr>
              <p:cNvSpPr txBox="1"/>
              <p:nvPr/>
            </p:nvSpPr>
            <p:spPr>
              <a:xfrm>
                <a:off x="3871087" y="1311074"/>
                <a:ext cx="2370635" cy="353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3E237A-55E7-4DE0-A2F2-74D147A91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087" y="1311074"/>
                <a:ext cx="2370635" cy="353238"/>
              </a:xfrm>
              <a:prstGeom prst="rect">
                <a:avLst/>
              </a:prstGeom>
              <a:blipFill>
                <a:blip r:embed="rId21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02A895-B727-44DA-9557-52EA320058AF}"/>
                  </a:ext>
                </a:extLst>
              </p:cNvPr>
              <p:cNvSpPr txBox="1"/>
              <p:nvPr/>
            </p:nvSpPr>
            <p:spPr>
              <a:xfrm>
                <a:off x="5195795" y="1659963"/>
                <a:ext cx="10459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m:rPr>
                          <m:sty m:val="p"/>
                        </m:rPr>
                        <a:rPr lang="el-GR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02A895-B727-44DA-9557-52EA32005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795" y="1659963"/>
                <a:ext cx="1045927" cy="307777"/>
              </a:xfrm>
              <a:prstGeom prst="rect">
                <a:avLst/>
              </a:prstGeom>
              <a:blipFill>
                <a:blip r:embed="rId22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FC51A72-233A-4D92-8D02-5762CF978937}"/>
              </a:ext>
            </a:extLst>
          </p:cNvPr>
          <p:cNvSpPr/>
          <p:nvPr/>
        </p:nvSpPr>
        <p:spPr>
          <a:xfrm>
            <a:off x="3016980" y="3974319"/>
            <a:ext cx="6260539" cy="748513"/>
          </a:xfrm>
          <a:prstGeom prst="rightArrow">
            <a:avLst/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6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DC8C4B8B-3A5D-480E-B729-FC0FEA46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51" y="3802848"/>
            <a:ext cx="7967506" cy="28027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A1C571-4052-4716-89F5-B744584D5DBC}"/>
              </a:ext>
            </a:extLst>
          </p:cNvPr>
          <p:cNvSpPr txBox="1"/>
          <p:nvPr/>
        </p:nvSpPr>
        <p:spPr>
          <a:xfrm>
            <a:off x="841571" y="469167"/>
            <a:ext cx="152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DDPM(2020)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6558FCF-7A0A-4554-85D8-529EEE2F22E4}"/>
                  </a:ext>
                </a:extLst>
              </p:cNvPr>
              <p:cNvSpPr txBox="1"/>
              <p:nvPr/>
            </p:nvSpPr>
            <p:spPr>
              <a:xfrm>
                <a:off x="841571" y="1510423"/>
                <a:ext cx="4978937" cy="160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Ι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r>
                  <a:rPr lang="en-US" altLang="ko-KR" sz="1400" dirty="0"/>
                  <a:t>※</a:t>
                </a:r>
                <a:r>
                  <a:rPr lang="en-US" altLang="ko-KR" sz="1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충분히 작으면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또</m:t>
                    </m:r>
                  </m:oMath>
                </a14:m>
                <a:r>
                  <a:rPr lang="ko-KR" altLang="en-US" sz="1400" dirty="0"/>
                  <a:t>한 </a:t>
                </a:r>
                <a:r>
                  <a:rPr lang="en-US" altLang="ko-KR" sz="1400" dirty="0"/>
                  <a:t>gaussian distribution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1400" dirty="0"/>
                  <a:t>)</a:t>
                </a:r>
                <a14:m>
                  <m:oMath xmlns:m="http://schemas.openxmlformats.org/officeDocument/2006/math"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1400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1400" b="0" i="1" dirty="0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sz="1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ko-KR" altLang="en-US" sz="14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6558FCF-7A0A-4554-85D8-529EEE2F2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1" y="1510423"/>
                <a:ext cx="4978937" cy="1608133"/>
              </a:xfrm>
              <a:prstGeom prst="rect">
                <a:avLst/>
              </a:prstGeom>
              <a:blipFill>
                <a:blip r:embed="rId11"/>
                <a:stretch>
                  <a:fillRect l="-367" b="-3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9498999D-55D9-4FAF-9257-B7C865388988}"/>
              </a:ext>
            </a:extLst>
          </p:cNvPr>
          <p:cNvSpPr txBox="1"/>
          <p:nvPr/>
        </p:nvSpPr>
        <p:spPr>
          <a:xfrm>
            <a:off x="841571" y="1086466"/>
            <a:ext cx="254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Reverse diffusion process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59463E-EE88-4BC1-A19B-E67E709068B4}"/>
                  </a:ext>
                </a:extLst>
              </p:cNvPr>
              <p:cNvSpPr txBox="1"/>
              <p:nvPr/>
            </p:nvSpPr>
            <p:spPr>
              <a:xfrm>
                <a:off x="6275423" y="892323"/>
                <a:ext cx="3541850" cy="317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i="1" dirty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;</m:t>
                      </m:r>
                      <m:acc>
                        <m:accPr>
                          <m:chr m:val="̃"/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40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Ι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59463E-EE88-4BC1-A19B-E67E70906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423" y="892323"/>
                <a:ext cx="3541850" cy="317459"/>
              </a:xfrm>
              <a:prstGeom prst="rect">
                <a:avLst/>
              </a:prstGeom>
              <a:blipFill>
                <a:blip r:embed="rId20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A8E2D3-D5E6-4CB6-AA79-5CD2D320151E}"/>
                  </a:ext>
                </a:extLst>
              </p:cNvPr>
              <p:cNvSpPr txBox="1"/>
              <p:nvPr/>
            </p:nvSpPr>
            <p:spPr>
              <a:xfrm>
                <a:off x="6371494" y="469167"/>
                <a:ext cx="3833446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※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400" dirty="0"/>
                  <a:t> 의해 </a:t>
                </a:r>
                <a:r>
                  <a:rPr lang="en-US" altLang="ko-KR" sz="1400" dirty="0"/>
                  <a:t>conditioned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→ tractable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A8E2D3-D5E6-4CB6-AA79-5CD2D3201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494" y="469167"/>
                <a:ext cx="3833446" cy="311817"/>
              </a:xfrm>
              <a:prstGeom prst="rect">
                <a:avLst/>
              </a:prstGeom>
              <a:blipFill>
                <a:blip r:embed="rId17"/>
                <a:stretch>
                  <a:fillRect l="-477"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D99508-3FC7-4BE4-88A8-BE8070D40F2B}"/>
                  </a:ext>
                </a:extLst>
              </p:cNvPr>
              <p:cNvSpPr txBox="1"/>
              <p:nvPr/>
            </p:nvSpPr>
            <p:spPr>
              <a:xfrm>
                <a:off x="6419469" y="1277078"/>
                <a:ext cx="4978937" cy="1036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D99508-3FC7-4BE4-88A8-BE8070D40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469" y="1277078"/>
                <a:ext cx="4978937" cy="1036053"/>
              </a:xfrm>
              <a:prstGeom prst="rect">
                <a:avLst/>
              </a:prstGeom>
              <a:blipFill>
                <a:blip r:embed="rId21"/>
                <a:stretch>
                  <a:fillRect l="-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4DFF03-8969-4482-95E5-6F38E2B4C993}"/>
                  </a:ext>
                </a:extLst>
              </p:cNvPr>
              <p:cNvSpPr txBox="1"/>
              <p:nvPr/>
            </p:nvSpPr>
            <p:spPr>
              <a:xfrm>
                <a:off x="5991837" y="2544448"/>
                <a:ext cx="4929588" cy="4794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𝑣𝑙𝑏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1:</m:t>
                                          </m:r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4DFF03-8969-4482-95E5-6F38E2B4C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837" y="2544448"/>
                <a:ext cx="4929588" cy="479427"/>
              </a:xfrm>
              <a:prstGeom prst="rect">
                <a:avLst/>
              </a:prstGeom>
              <a:blipFill>
                <a:blip r:embed="rId24"/>
                <a:stretch>
                  <a:fillRect b="-11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10C4A3F-4653-40B2-B852-BC5C2123FE74}"/>
              </a:ext>
            </a:extLst>
          </p:cNvPr>
          <p:cNvSpPr/>
          <p:nvPr/>
        </p:nvSpPr>
        <p:spPr>
          <a:xfrm rot="10800000">
            <a:off x="3016980" y="5540121"/>
            <a:ext cx="6260539" cy="748513"/>
          </a:xfrm>
          <a:prstGeom prst="rightArrow">
            <a:avLst/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D20DC4-C9CA-489B-A56D-EACF777D1573}"/>
              </a:ext>
            </a:extLst>
          </p:cNvPr>
          <p:cNvGrpSpPr/>
          <p:nvPr/>
        </p:nvGrpSpPr>
        <p:grpSpPr>
          <a:xfrm>
            <a:off x="4886021" y="3143680"/>
            <a:ext cx="7141220" cy="412386"/>
            <a:chOff x="4808019" y="3283503"/>
            <a:chExt cx="7141220" cy="412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98975D-BC43-43EB-97E3-7CA2DD81FC95}"/>
                    </a:ext>
                  </a:extLst>
                </p:cNvPr>
                <p:cNvSpPr txBox="1"/>
                <p:nvPr/>
              </p:nvSpPr>
              <p:spPr>
                <a:xfrm>
                  <a:off x="4808019" y="3283503"/>
                  <a:ext cx="7141220" cy="24744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※ 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𝑣𝑙𝑏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sz="14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𝐾𝐿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ko-KR" altLang="en-US" sz="140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E98975D-BC43-43EB-97E3-7CA2DD81F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019" y="3283503"/>
                  <a:ext cx="7141220" cy="247440"/>
                </a:xfrm>
                <a:prstGeom prst="rect">
                  <a:avLst/>
                </a:prstGeom>
                <a:blipFill>
                  <a:blip r:embed="rId25"/>
                  <a:stretch>
                    <a:fillRect l="-939" t="-142500" b="-21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366C0055-02A1-45C6-BDBE-B3C5595ED32B}"/>
                </a:ext>
              </a:extLst>
            </p:cNvPr>
            <p:cNvSpPr/>
            <p:nvPr/>
          </p:nvSpPr>
          <p:spPr>
            <a:xfrm rot="16200000">
              <a:off x="6491115" y="2665454"/>
              <a:ext cx="130966" cy="1929903"/>
            </a:xfrm>
            <a:prstGeom prst="leftBrace">
              <a:avLst>
                <a:gd name="adj1" fmla="val 1060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왼쪽 중괄호 26">
              <a:extLst>
                <a:ext uri="{FF2B5EF4-FFF2-40B4-BE49-F238E27FC236}">
                  <a16:creationId xmlns:a16="http://schemas.microsoft.com/office/drawing/2014/main" id="{09468F3D-40F3-4338-AAA5-E837115DCDF0}"/>
                </a:ext>
              </a:extLst>
            </p:cNvPr>
            <p:cNvSpPr/>
            <p:nvPr/>
          </p:nvSpPr>
          <p:spPr>
            <a:xfrm rot="16200000">
              <a:off x="9317234" y="2456644"/>
              <a:ext cx="130966" cy="2346693"/>
            </a:xfrm>
            <a:prstGeom prst="leftBrace">
              <a:avLst>
                <a:gd name="adj1" fmla="val 1060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왼쪽 중괄호 27">
              <a:extLst>
                <a:ext uri="{FF2B5EF4-FFF2-40B4-BE49-F238E27FC236}">
                  <a16:creationId xmlns:a16="http://schemas.microsoft.com/office/drawing/2014/main" id="{4FC9797B-2BF8-4D22-A025-5AE843872E28}"/>
                </a:ext>
              </a:extLst>
            </p:cNvPr>
            <p:cNvSpPr/>
            <p:nvPr/>
          </p:nvSpPr>
          <p:spPr>
            <a:xfrm rot="16200000">
              <a:off x="11172332" y="3053434"/>
              <a:ext cx="130967" cy="1153112"/>
            </a:xfrm>
            <a:prstGeom prst="leftBrace">
              <a:avLst>
                <a:gd name="adj1" fmla="val 1060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B6E394-2BB7-4B26-810F-D2DD852217E7}"/>
                  </a:ext>
                </a:extLst>
              </p:cNvPr>
              <p:cNvSpPr txBox="1"/>
              <p:nvPr/>
            </p:nvSpPr>
            <p:spPr>
              <a:xfrm>
                <a:off x="6220389" y="3527861"/>
                <a:ext cx="8284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B6E394-2BB7-4B26-810F-D2DD85221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389" y="3527861"/>
                <a:ext cx="82842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D3F1A5-6011-4A41-A271-862E6D1B08B7}"/>
                  </a:ext>
                </a:extLst>
              </p:cNvPr>
              <p:cNvSpPr txBox="1"/>
              <p:nvPr/>
            </p:nvSpPr>
            <p:spPr>
              <a:xfrm>
                <a:off x="9046905" y="3554278"/>
                <a:ext cx="8284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5D3F1A5-6011-4A41-A271-862E6D1B0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905" y="3554278"/>
                <a:ext cx="828422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ACED71-FF12-4C46-A865-8358993C540D}"/>
                  </a:ext>
                </a:extLst>
              </p:cNvPr>
              <p:cNvSpPr txBox="1"/>
              <p:nvPr/>
            </p:nvSpPr>
            <p:spPr>
              <a:xfrm>
                <a:off x="10901606" y="3554612"/>
                <a:ext cx="82842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ACED71-FF12-4C46-A865-8358993C5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1606" y="3554612"/>
                <a:ext cx="828422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3EC939ED-F8D8-432D-900E-730BBEA606D7}"/>
              </a:ext>
            </a:extLst>
          </p:cNvPr>
          <p:cNvGrpSpPr/>
          <p:nvPr/>
        </p:nvGrpSpPr>
        <p:grpSpPr>
          <a:xfrm>
            <a:off x="6149390" y="1823378"/>
            <a:ext cx="5623701" cy="1200498"/>
            <a:chOff x="6149390" y="1823377"/>
            <a:chExt cx="5623701" cy="1267503"/>
          </a:xfrm>
        </p:grpSpPr>
        <p:sp>
          <p:nvSpPr>
            <p:cNvPr id="12" name="순서도: 대체 처리 11">
              <a:extLst>
                <a:ext uri="{FF2B5EF4-FFF2-40B4-BE49-F238E27FC236}">
                  <a16:creationId xmlns:a16="http://schemas.microsoft.com/office/drawing/2014/main" id="{241149FB-E7FB-4772-B605-25C27BC3906F}"/>
                </a:ext>
              </a:extLst>
            </p:cNvPr>
            <p:cNvSpPr/>
            <p:nvPr/>
          </p:nvSpPr>
          <p:spPr>
            <a:xfrm>
              <a:off x="6320719" y="1823377"/>
              <a:ext cx="5452372" cy="1267503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179EE5-E5D7-4A06-B929-B37BB5D8FBBD}"/>
                    </a:ext>
                  </a:extLst>
                </p:cNvPr>
                <p:cNvSpPr txBox="1"/>
                <p:nvPr/>
              </p:nvSpPr>
              <p:spPr>
                <a:xfrm>
                  <a:off x="6149390" y="1849795"/>
                  <a:ext cx="4547469" cy="5717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ko-KR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ko-KR" alt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sSup>
                              <m:sSup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ko-KR" alt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ko-KR" alt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0179EE5-E5D7-4A06-B929-B37BB5D8F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90" y="1849795"/>
                  <a:ext cx="4547469" cy="571760"/>
                </a:xfrm>
                <a:prstGeom prst="rect">
                  <a:avLst/>
                </a:prstGeom>
                <a:blipFill>
                  <a:blip r:embed="rId36"/>
                  <a:stretch>
                    <a:fillRect b="-89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82BDDD-0924-4048-81C9-67D586A251E1}"/>
                    </a:ext>
                  </a:extLst>
                </p:cNvPr>
                <p:cNvSpPr txBox="1"/>
                <p:nvPr/>
              </p:nvSpPr>
              <p:spPr>
                <a:xfrm>
                  <a:off x="6275423" y="2416433"/>
                  <a:ext cx="4310896" cy="5783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ko-KR" alt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ko-KR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ko-KR" alt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sSup>
                              <m:sSup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ko-KR" alt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582BDDD-0924-4048-81C9-67D586A25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5423" y="2416433"/>
                  <a:ext cx="4310896" cy="578363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3FC309-3992-44F2-AD2A-93DE7BBC8022}"/>
              </a:ext>
            </a:extLst>
          </p:cNvPr>
          <p:cNvGrpSpPr/>
          <p:nvPr/>
        </p:nvGrpSpPr>
        <p:grpSpPr>
          <a:xfrm>
            <a:off x="6320719" y="1817926"/>
            <a:ext cx="5452372" cy="1214902"/>
            <a:chOff x="519240" y="3383668"/>
            <a:chExt cx="5452372" cy="1267503"/>
          </a:xfrm>
        </p:grpSpPr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E1FF8B35-5443-4CC7-BF00-59ED69DDEA83}"/>
                </a:ext>
              </a:extLst>
            </p:cNvPr>
            <p:cNvSpPr/>
            <p:nvPr/>
          </p:nvSpPr>
          <p:spPr>
            <a:xfrm>
              <a:off x="519240" y="3383668"/>
              <a:ext cx="5452372" cy="1267503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06E4E7B-43AE-49BC-A411-3995940603F9}"/>
                    </a:ext>
                  </a:extLst>
                </p:cNvPr>
                <p:cNvSpPr txBox="1"/>
                <p:nvPr/>
              </p:nvSpPr>
              <p:spPr>
                <a:xfrm>
                  <a:off x="530153" y="3527861"/>
                  <a:ext cx="3347257" cy="3668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𝑠𝑖𝑚𝑝𝑙𝑒</m:t>
                            </m:r>
                          </m:sup>
                        </m:sSub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~[1,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],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06E4E7B-43AE-49BC-A411-399594060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153" y="3527861"/>
                  <a:ext cx="3347257" cy="366895"/>
                </a:xfrm>
                <a:prstGeom prst="rect">
                  <a:avLst/>
                </a:prstGeom>
                <a:blipFill>
                  <a:blip r:embed="rId38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0492925-AE4D-4716-B960-134CD30DC372}"/>
                    </a:ext>
                  </a:extLst>
                </p:cNvPr>
                <p:cNvSpPr txBox="1"/>
                <p:nvPr/>
              </p:nvSpPr>
              <p:spPr>
                <a:xfrm>
                  <a:off x="1042915" y="3939412"/>
                  <a:ext cx="4310896" cy="4877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~[1, 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],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ko-KR" altLang="en-US" sz="14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ko-KR" sz="140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ko-KR" sz="1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ko-KR" altLang="en-US" sz="1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  <m:sSub>
                                          <m:sSubPr>
                                            <m:ctrlPr>
                                              <a:rPr lang="en-US" altLang="ko-KR" sz="1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 b="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altLang="ko-KR" sz="1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altLang="ko-KR" sz="1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40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US" altLang="ko-KR" sz="140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ko-KR" altLang="en-US" sz="1400" b="0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ko-KR" sz="1400" b="0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  <m:sSub>
                                          <m:sSubPr>
                                            <m:ctrlPr>
                                              <a:rPr lang="en-US" altLang="ko-KR" sz="14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b="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0492925-AE4D-4716-B960-134CD30DC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915" y="3939412"/>
                  <a:ext cx="4310896" cy="48776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05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0BDC76D-9E8C-4BC4-9B44-D54E4D193876}"/>
              </a:ext>
            </a:extLst>
          </p:cNvPr>
          <p:cNvSpPr txBox="1"/>
          <p:nvPr/>
        </p:nvSpPr>
        <p:spPr>
          <a:xfrm>
            <a:off x="841571" y="477674"/>
            <a:ext cx="254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NCSN(2019)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23BBC1-49ED-4EC9-BABF-3C9FE288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39" y="847006"/>
            <a:ext cx="7169820" cy="2694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9D0AF4-0C93-419C-8CB1-42E1F229DCC6}"/>
                  </a:ext>
                </a:extLst>
              </p:cNvPr>
              <p:cNvSpPr txBox="1"/>
              <p:nvPr/>
            </p:nvSpPr>
            <p:spPr>
              <a:xfrm>
                <a:off x="881772" y="4405843"/>
                <a:ext cx="2414892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9D0AF4-0C93-419C-8CB1-42E1F229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72" y="4405843"/>
                <a:ext cx="2414892" cy="302199"/>
              </a:xfrm>
              <a:prstGeom prst="rect">
                <a:avLst/>
              </a:prstGeom>
              <a:blipFill>
                <a:blip r:embed="rId4"/>
                <a:stretch>
                  <a:fillRect l="-253" t="-2041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29695-27C0-4F52-A415-13D63C2FCDE7}"/>
                  </a:ext>
                </a:extLst>
              </p:cNvPr>
              <p:cNvSpPr txBox="1"/>
              <p:nvPr/>
            </p:nvSpPr>
            <p:spPr>
              <a:xfrm>
                <a:off x="841571" y="4902627"/>
                <a:ext cx="526618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29695-27C0-4F52-A415-13D63C2F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1" y="4902627"/>
                <a:ext cx="5266185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42E8C-1D03-48F2-AC0D-E367033A9CA1}"/>
                  </a:ext>
                </a:extLst>
              </p:cNvPr>
              <p:cNvSpPr txBox="1"/>
              <p:nvPr/>
            </p:nvSpPr>
            <p:spPr>
              <a:xfrm>
                <a:off x="6424911" y="5072705"/>
                <a:ext cx="2151184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442E8C-1D03-48F2-AC0D-E367033A9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911" y="5072705"/>
                <a:ext cx="2151184" cy="282193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3A9E6960-B8B6-46B7-A762-76752794B1FD}"/>
              </a:ext>
            </a:extLst>
          </p:cNvPr>
          <p:cNvGrpSpPr/>
          <p:nvPr/>
        </p:nvGrpSpPr>
        <p:grpSpPr>
          <a:xfrm>
            <a:off x="6480172" y="3335759"/>
            <a:ext cx="5452372" cy="1214902"/>
            <a:chOff x="6273826" y="3728243"/>
            <a:chExt cx="5452372" cy="1214902"/>
          </a:xfrm>
        </p:grpSpPr>
        <p:sp>
          <p:nvSpPr>
            <p:cNvPr id="24" name="순서도: 대체 처리 23">
              <a:extLst>
                <a:ext uri="{FF2B5EF4-FFF2-40B4-BE49-F238E27FC236}">
                  <a16:creationId xmlns:a16="http://schemas.microsoft.com/office/drawing/2014/main" id="{468C475F-5BE2-4444-B422-7B5F08F1968F}"/>
                </a:ext>
              </a:extLst>
            </p:cNvPr>
            <p:cNvSpPr/>
            <p:nvPr/>
          </p:nvSpPr>
          <p:spPr>
            <a:xfrm>
              <a:off x="6273826" y="3728243"/>
              <a:ext cx="5452372" cy="1214902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8C5AA5-1AC4-4272-989D-F422FF7245E6}"/>
                    </a:ext>
                  </a:extLst>
                </p:cNvPr>
                <p:cNvSpPr txBox="1"/>
                <p:nvPr/>
              </p:nvSpPr>
              <p:spPr>
                <a:xfrm>
                  <a:off x="7133492" y="3790381"/>
                  <a:ext cx="4079629" cy="10427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ko-KR" altLang="en-US" b="1" dirty="0">
                      <a:solidFill>
                        <a:srgbClr val="C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ko-KR" alt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𝓝</m:t>
                      </m:r>
                      <m:d>
                        <m:dPr>
                          <m:ctrlP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ko-KR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ko-KR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l-GR" altLang="ko-KR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𝜤</m:t>
                          </m:r>
                        </m:e>
                      </m:d>
                    </m:oMath>
                  </a14:m>
                  <a:endParaRPr lang="en-US" altLang="ko-KR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altLang="ko-KR" b="1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ko-KR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r>
                          <a:rPr lang="ko-KR" alt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8C5AA5-1AC4-4272-989D-F422FF724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492" y="3790381"/>
                  <a:ext cx="4079629" cy="10427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96B91-6F28-4E15-9F4A-399BF95486F3}"/>
                  </a:ext>
                </a:extLst>
              </p:cNvPr>
              <p:cNvSpPr txBox="1"/>
              <p:nvPr/>
            </p:nvSpPr>
            <p:spPr>
              <a:xfrm>
                <a:off x="3778726" y="4412583"/>
                <a:ext cx="14536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D96B91-6F28-4E15-9F4A-399BF9548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26" y="4412583"/>
                <a:ext cx="1453603" cy="276999"/>
              </a:xfrm>
              <a:prstGeom prst="rect">
                <a:avLst/>
              </a:prstGeom>
              <a:blipFill>
                <a:blip r:embed="rId12"/>
                <a:stretch>
                  <a:fillRect l="-84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276CCB-943C-4673-A5F8-79F3C196E2E3}"/>
                  </a:ext>
                </a:extLst>
              </p:cNvPr>
              <p:cNvSpPr txBox="1"/>
              <p:nvPr/>
            </p:nvSpPr>
            <p:spPr>
              <a:xfrm>
                <a:off x="881772" y="5738022"/>
                <a:ext cx="10844426" cy="718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ko-KR" alt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ko-KR" altLang="en-US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276CCB-943C-4673-A5F8-79F3C196E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72" y="5738022"/>
                <a:ext cx="10844426" cy="7184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C64930-3597-4F56-BE40-198BE58714B0}"/>
                  </a:ext>
                </a:extLst>
              </p:cNvPr>
              <p:cNvSpPr txBox="1"/>
              <p:nvPr/>
            </p:nvSpPr>
            <p:spPr>
              <a:xfrm>
                <a:off x="881772" y="3804710"/>
                <a:ext cx="10050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C64930-3597-4F56-BE40-198BE5871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72" y="3804710"/>
                <a:ext cx="1005083" cy="276999"/>
              </a:xfrm>
              <a:prstGeom prst="rect">
                <a:avLst/>
              </a:prstGeom>
              <a:blipFill>
                <a:blip r:embed="rId14"/>
                <a:stretch>
                  <a:fillRect l="-6667" r="-363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AAF843-B9EB-4FC9-BB04-F903E65A40DD}"/>
                  </a:ext>
                </a:extLst>
              </p:cNvPr>
              <p:cNvSpPr txBox="1"/>
              <p:nvPr/>
            </p:nvSpPr>
            <p:spPr>
              <a:xfrm>
                <a:off x="2302103" y="3606999"/>
                <a:ext cx="3554148" cy="7412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AAF843-B9EB-4FC9-BB04-F903E65A4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103" y="3606999"/>
                <a:ext cx="3554148" cy="7412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898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0BDC76D-9E8C-4BC4-9B44-D54E4D193876}"/>
              </a:ext>
            </a:extLst>
          </p:cNvPr>
          <p:cNvSpPr txBox="1"/>
          <p:nvPr/>
        </p:nvSpPr>
        <p:spPr>
          <a:xfrm>
            <a:off x="841571" y="477674"/>
            <a:ext cx="648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DDIM(2020) : </a:t>
            </a:r>
            <a:r>
              <a:rPr lang="en-US" altLang="ko-KR" b="1" dirty="0">
                <a:solidFill>
                  <a:srgbClr val="C00000"/>
                </a:solidFill>
              </a:rPr>
              <a:t>deterministic</a:t>
            </a:r>
            <a:r>
              <a:rPr lang="en-US" altLang="ko-KR" b="1" dirty="0"/>
              <a:t>, non-Markovian process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575D3C-1F26-4D7F-A962-1A8F49AFC641}"/>
                  </a:ext>
                </a:extLst>
              </p:cNvPr>
              <p:cNvSpPr txBox="1"/>
              <p:nvPr/>
            </p:nvSpPr>
            <p:spPr>
              <a:xfrm>
                <a:off x="613938" y="1141234"/>
                <a:ext cx="4017384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𝓝</m:t>
                      </m:r>
                      <m:d>
                        <m:d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altLang="ko-KR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l-GR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𝜤</m:t>
                          </m:r>
                        </m:e>
                      </m:d>
                    </m:oMath>
                  </m:oMathPara>
                </a14:m>
                <a:endParaRPr lang="en-US" altLang="ko-KR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575D3C-1F26-4D7F-A962-1A8F49AFC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8" y="1141234"/>
                <a:ext cx="4017384" cy="50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A302E26-38A1-40C2-B065-81A2F2686C75}"/>
              </a:ext>
            </a:extLst>
          </p:cNvPr>
          <p:cNvSpPr/>
          <p:nvPr/>
        </p:nvSpPr>
        <p:spPr>
          <a:xfrm>
            <a:off x="4686597" y="1208534"/>
            <a:ext cx="1850834" cy="298733"/>
          </a:xfrm>
          <a:prstGeom prst="rightArrow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46D60-1E1C-457C-8E06-026120F738D8}"/>
                  </a:ext>
                </a:extLst>
              </p:cNvPr>
              <p:cNvSpPr txBox="1"/>
              <p:nvPr/>
            </p:nvSpPr>
            <p:spPr>
              <a:xfrm>
                <a:off x="6656073" y="1119749"/>
                <a:ext cx="5143204" cy="588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ko-KR" alt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b="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b="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46D60-1E1C-457C-8E06-026120F73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73" y="1119749"/>
                <a:ext cx="5143204" cy="588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9B5A194-6BA4-4A28-9090-7B3EDBB09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40" y="3836717"/>
            <a:ext cx="11200519" cy="15056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658891-721A-4FAD-BE5A-D3EAB03317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38" y="1868795"/>
            <a:ext cx="5775434" cy="2031651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2C1BEF8-27F5-4800-8424-7CB2296F30B2}"/>
              </a:ext>
            </a:extLst>
          </p:cNvPr>
          <p:cNvSpPr/>
          <p:nvPr/>
        </p:nvSpPr>
        <p:spPr>
          <a:xfrm>
            <a:off x="2836260" y="2978908"/>
            <a:ext cx="890124" cy="358030"/>
          </a:xfrm>
          <a:prstGeom prst="frame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133E41-8B25-47F3-8F7E-43F328746A68}"/>
              </a:ext>
            </a:extLst>
          </p:cNvPr>
          <p:cNvGrpSpPr/>
          <p:nvPr/>
        </p:nvGrpSpPr>
        <p:grpSpPr>
          <a:xfrm>
            <a:off x="6631348" y="2396952"/>
            <a:ext cx="3863583" cy="891948"/>
            <a:chOff x="7012112" y="2842926"/>
            <a:chExt cx="3863583" cy="891948"/>
          </a:xfrm>
        </p:grpSpPr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315DB1A6-2CDE-455B-91EF-569DB3422D8A}"/>
                </a:ext>
              </a:extLst>
            </p:cNvPr>
            <p:cNvSpPr/>
            <p:nvPr/>
          </p:nvSpPr>
          <p:spPr>
            <a:xfrm>
              <a:off x="7012112" y="2842926"/>
              <a:ext cx="3863583" cy="891948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C8EF2C4-976E-400E-93EE-376D6042F8F1}"/>
                </a:ext>
              </a:extLst>
            </p:cNvPr>
            <p:cNvGrpSpPr/>
            <p:nvPr/>
          </p:nvGrpSpPr>
          <p:grpSpPr>
            <a:xfrm>
              <a:off x="7089334" y="2962995"/>
              <a:ext cx="3474818" cy="640902"/>
              <a:chOff x="6389372" y="2094297"/>
              <a:chExt cx="3833446" cy="6409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86EA37-7C23-49FA-BBEC-40F053ACFCB6}"/>
                      </a:ext>
                    </a:extLst>
                  </p:cNvPr>
                  <p:cNvSpPr txBox="1"/>
                  <p:nvPr/>
                </p:nvSpPr>
                <p:spPr>
                  <a:xfrm>
                    <a:off x="6535170" y="2417740"/>
                    <a:ext cx="3541851" cy="3174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1400" i="1" dirty="0">
                              <a:latin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lang="en-US" altLang="ko-KR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40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1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Ι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ko-KR" sz="1400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F86EA37-7C23-49FA-BBEC-40F053ACFC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5170" y="2417740"/>
                    <a:ext cx="3541851" cy="31745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846" b="-96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4AC6DD3-ECB5-4156-B70F-9D74808B6041}"/>
                      </a:ext>
                    </a:extLst>
                  </p:cNvPr>
                  <p:cNvSpPr txBox="1"/>
                  <p:nvPr/>
                </p:nvSpPr>
                <p:spPr>
                  <a:xfrm>
                    <a:off x="6389372" y="2094297"/>
                    <a:ext cx="3833446" cy="3118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/>
                      <a:t>※</a:t>
                    </a:r>
                    <a14:m>
                      <m:oMath xmlns:m="http://schemas.openxmlformats.org/officeDocument/2006/math">
                        <m: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에</m:t>
                        </m:r>
                      </m:oMath>
                    </a14:m>
                    <a:r>
                      <a:rPr lang="ko-KR" altLang="en-US" sz="1400" dirty="0"/>
                      <a:t> 의해 </a:t>
                    </a:r>
                    <a:r>
                      <a:rPr lang="en-US" altLang="ko-KR" sz="1400" dirty="0"/>
                      <a:t>conditioned</a:t>
                    </a:r>
                    <a:r>
                      <a:rPr lang="ko-KR" altLang="en-US" sz="1400" dirty="0"/>
                      <a:t> </a:t>
                    </a:r>
                    <a:r>
                      <a:rPr lang="en-US" altLang="ko-KR" sz="1400" dirty="0"/>
                      <a:t>→ tractable</a:t>
                    </a:r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4AC6DD3-ECB5-4156-B70F-9D74808B60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9372" y="2094297"/>
                    <a:ext cx="3833446" cy="3118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25" t="-3922" b="-176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" name="액자 13">
            <a:extLst>
              <a:ext uri="{FF2B5EF4-FFF2-40B4-BE49-F238E27FC236}">
                <a16:creationId xmlns:a16="http://schemas.microsoft.com/office/drawing/2014/main" id="{8D04B2EB-1064-4233-867F-04EAB1158BA4}"/>
              </a:ext>
            </a:extLst>
          </p:cNvPr>
          <p:cNvSpPr/>
          <p:nvPr/>
        </p:nvSpPr>
        <p:spPr>
          <a:xfrm>
            <a:off x="6825735" y="4476204"/>
            <a:ext cx="2889272" cy="358030"/>
          </a:xfrm>
          <a:prstGeom prst="frame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47FE6D-37C5-49AB-899E-0BE6F304D232}"/>
                  </a:ext>
                </a:extLst>
              </p:cNvPr>
              <p:cNvSpPr txBox="1"/>
              <p:nvPr/>
            </p:nvSpPr>
            <p:spPr>
              <a:xfrm>
                <a:off x="880710" y="5516625"/>
                <a:ext cx="9630508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★ </a:t>
                </a:r>
                <a:r>
                  <a:rPr lang="en-US" altLang="ko-KR" dirty="0"/>
                  <a:t>Sampling </a:t>
                </a:r>
                <a:r>
                  <a:rPr lang="ko-KR" altLang="en-US" dirty="0"/>
                  <a:t>과정에서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noised image</a:t>
                </a:r>
                <a:r>
                  <a:rPr lang="ko-KR" altLang="en-US" dirty="0"/>
                  <a:t>가 모두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/>
                  <a:t> 조건화된 </a:t>
                </a:r>
                <a:r>
                  <a:rPr lang="en-US" altLang="ko-KR" dirty="0"/>
                  <a:t>sampling</a:t>
                </a:r>
                <a:r>
                  <a:rPr lang="ko-KR" altLang="en-US" dirty="0"/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47FE6D-37C5-49AB-899E-0BE6F304D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10" y="5516625"/>
                <a:ext cx="9630508" cy="374526"/>
              </a:xfrm>
              <a:prstGeom prst="rect">
                <a:avLst/>
              </a:prstGeom>
              <a:blipFill>
                <a:blip r:embed="rId11"/>
                <a:stretch>
                  <a:fillRect l="-506" t="-819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6A3FC97-2DE4-4CBA-9F9C-B4D12BA6081C}"/>
              </a:ext>
            </a:extLst>
          </p:cNvPr>
          <p:cNvSpPr txBox="1"/>
          <p:nvPr/>
        </p:nvSpPr>
        <p:spPr>
          <a:xfrm>
            <a:off x="1181932" y="5941627"/>
            <a:ext cx="9630508" cy="37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→ </a:t>
            </a:r>
            <a:r>
              <a:rPr lang="en-US" altLang="ko-KR" dirty="0"/>
              <a:t>latent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r>
              <a:rPr lang="ko-KR" altLang="en-US" dirty="0"/>
              <a:t>에서의 </a:t>
            </a:r>
            <a:r>
              <a:rPr lang="en-US" altLang="ko-KR" dirty="0"/>
              <a:t>interpolation</a:t>
            </a:r>
            <a:r>
              <a:rPr lang="ko-KR" altLang="en-US" dirty="0"/>
              <a:t>이 유의미한 </a:t>
            </a:r>
            <a:r>
              <a:rPr lang="en-US" altLang="ko-KR" dirty="0"/>
              <a:t>semantic interpolation</a:t>
            </a:r>
            <a:r>
              <a:rPr lang="ko-KR" altLang="en-US" dirty="0"/>
              <a:t>으로 이어질 수 있음</a:t>
            </a:r>
          </a:p>
        </p:txBody>
      </p:sp>
    </p:spTree>
    <p:extLst>
      <p:ext uri="{BB962C8B-B14F-4D97-AF65-F5344CB8AC3E}">
        <p14:creationId xmlns:p14="http://schemas.microsoft.com/office/powerpoint/2010/main" val="29998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설명선: 오른쪽 화살표 5">
            <a:extLst>
              <a:ext uri="{FF2B5EF4-FFF2-40B4-BE49-F238E27FC236}">
                <a16:creationId xmlns:a16="http://schemas.microsoft.com/office/drawing/2014/main" id="{EEB4D1EE-6CC0-4F53-BFFC-CEDF0A95BAC7}"/>
              </a:ext>
            </a:extLst>
          </p:cNvPr>
          <p:cNvSpPr/>
          <p:nvPr/>
        </p:nvSpPr>
        <p:spPr>
          <a:xfrm>
            <a:off x="587561" y="3932729"/>
            <a:ext cx="6239249" cy="2698694"/>
          </a:xfrm>
          <a:prstGeom prst="rightArrowCallout">
            <a:avLst>
              <a:gd name="adj1" fmla="val 22601"/>
              <a:gd name="adj2" fmla="val 20802"/>
              <a:gd name="adj3" fmla="val 25000"/>
              <a:gd name="adj4" fmla="val 8170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BDC76D-9E8C-4BC4-9B44-D54E4D193876}"/>
              </a:ext>
            </a:extLst>
          </p:cNvPr>
          <p:cNvSpPr txBox="1"/>
          <p:nvPr/>
        </p:nvSpPr>
        <p:spPr>
          <a:xfrm>
            <a:off x="841571" y="477674"/>
            <a:ext cx="50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Classifier guidance(2021)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6F2378-74D7-470C-B460-5EEC7FC649E1}"/>
                  </a:ext>
                </a:extLst>
              </p:cNvPr>
              <p:cNvSpPr txBox="1"/>
              <p:nvPr/>
            </p:nvSpPr>
            <p:spPr>
              <a:xfrm>
                <a:off x="4132385" y="1161563"/>
                <a:ext cx="1094082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6F2378-74D7-470C-B460-5EEC7FC64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85" y="1161563"/>
                <a:ext cx="1094082" cy="301686"/>
              </a:xfrm>
              <a:prstGeom prst="rect">
                <a:avLst/>
              </a:prstGeom>
              <a:blipFill>
                <a:blip r:embed="rId4"/>
                <a:stretch>
                  <a:fillRect l="-6145" t="-2041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AAB7EE8-08EE-49A1-AB72-062ECE23E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132" y="4115904"/>
            <a:ext cx="4583707" cy="22918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A441C5-FC93-41B5-93FF-8B09EAC9E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29" y="4115904"/>
            <a:ext cx="4596277" cy="2291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C10CD2-F6B6-47B8-99B2-96CD4AF22048}"/>
                  </a:ext>
                </a:extLst>
              </p:cNvPr>
              <p:cNvSpPr txBox="1"/>
              <p:nvPr/>
            </p:nvSpPr>
            <p:spPr>
              <a:xfrm>
                <a:off x="841571" y="1127740"/>
                <a:ext cx="3290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Classifier on noisy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/>
                  <a:t>: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C10CD2-F6B6-47B8-99B2-96CD4AF2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1" y="1127740"/>
                <a:ext cx="3290814" cy="369332"/>
              </a:xfrm>
              <a:prstGeom prst="rect">
                <a:avLst/>
              </a:prstGeom>
              <a:blipFill>
                <a:blip r:embed="rId7"/>
                <a:stretch>
                  <a:fillRect l="-1481" t="-9836" r="-1111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91ACC2D-9E48-4E8F-9D7B-38C7904405AA}"/>
              </a:ext>
            </a:extLst>
          </p:cNvPr>
          <p:cNvSpPr/>
          <p:nvPr/>
        </p:nvSpPr>
        <p:spPr>
          <a:xfrm>
            <a:off x="5389982" y="1161563"/>
            <a:ext cx="1456170" cy="298733"/>
          </a:xfrm>
          <a:prstGeom prst="rightArrow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A49453-2FF0-412D-B603-0C2BFBDBE818}"/>
                  </a:ext>
                </a:extLst>
              </p:cNvPr>
              <p:cNvSpPr txBox="1"/>
              <p:nvPr/>
            </p:nvSpPr>
            <p:spPr>
              <a:xfrm>
                <a:off x="8727831" y="1159458"/>
                <a:ext cx="1536895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A49453-2FF0-412D-B603-0C2BFBDBE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831" y="1159458"/>
                <a:ext cx="1536895" cy="301686"/>
              </a:xfrm>
              <a:prstGeom prst="rect">
                <a:avLst/>
              </a:prstGeom>
              <a:blipFill>
                <a:blip r:embed="rId8"/>
                <a:stretch>
                  <a:fillRect l="-2381" b="-2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865B449-F253-4782-B8D3-B44E025DE03C}"/>
              </a:ext>
            </a:extLst>
          </p:cNvPr>
          <p:cNvSpPr txBox="1"/>
          <p:nvPr/>
        </p:nvSpPr>
        <p:spPr>
          <a:xfrm>
            <a:off x="7009667" y="1126263"/>
            <a:ext cx="171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Use gradients</a:t>
            </a:r>
            <a:endParaRPr lang="ko-KR" altLang="en-US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AA4216-0734-48B9-8B4B-CE1FF941890B}"/>
              </a:ext>
            </a:extLst>
          </p:cNvPr>
          <p:cNvGrpSpPr/>
          <p:nvPr/>
        </p:nvGrpSpPr>
        <p:grpSpPr>
          <a:xfrm>
            <a:off x="606904" y="1700845"/>
            <a:ext cx="3220682" cy="889955"/>
            <a:chOff x="1362884" y="2600598"/>
            <a:chExt cx="3290815" cy="891948"/>
          </a:xfrm>
        </p:grpSpPr>
        <p:sp>
          <p:nvSpPr>
            <p:cNvPr id="15" name="순서도: 대체 처리 14">
              <a:extLst>
                <a:ext uri="{FF2B5EF4-FFF2-40B4-BE49-F238E27FC236}">
                  <a16:creationId xmlns:a16="http://schemas.microsoft.com/office/drawing/2014/main" id="{67B4039D-109E-4902-AF79-09F21E4E8A97}"/>
                </a:ext>
              </a:extLst>
            </p:cNvPr>
            <p:cNvSpPr/>
            <p:nvPr/>
          </p:nvSpPr>
          <p:spPr>
            <a:xfrm>
              <a:off x="1362884" y="2600598"/>
              <a:ext cx="3290815" cy="891948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1A4DBC8-8BD8-4D36-ACCE-CE88FB177B2B}"/>
                    </a:ext>
                  </a:extLst>
                </p:cNvPr>
                <p:cNvSpPr txBox="1"/>
                <p:nvPr/>
              </p:nvSpPr>
              <p:spPr>
                <a:xfrm>
                  <a:off x="1485905" y="2673489"/>
                  <a:ext cx="3044772" cy="7461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ko-KR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ko-KR" alt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fun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1A4DBC8-8BD8-4D36-ACCE-CE88FB177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5905" y="2673489"/>
                  <a:ext cx="3044772" cy="7461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3DF5AF6-EDF1-4207-A638-289FE66F22E1}"/>
              </a:ext>
            </a:extLst>
          </p:cNvPr>
          <p:cNvSpPr txBox="1"/>
          <p:nvPr/>
        </p:nvSpPr>
        <p:spPr>
          <a:xfrm>
            <a:off x="7009667" y="1494339"/>
            <a:ext cx="228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at noise prediction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E32786F-A868-44CF-AB41-1433B764399C}"/>
              </a:ext>
            </a:extLst>
          </p:cNvPr>
          <p:cNvGrpSpPr/>
          <p:nvPr/>
        </p:nvGrpSpPr>
        <p:grpSpPr>
          <a:xfrm>
            <a:off x="4236782" y="2063704"/>
            <a:ext cx="7076846" cy="1723134"/>
            <a:chOff x="4240828" y="2105621"/>
            <a:chExt cx="7076846" cy="17231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938242D-DCF6-44EA-94AC-9ED30375A9D1}"/>
                    </a:ext>
                  </a:extLst>
                </p:cNvPr>
                <p:cNvSpPr txBox="1"/>
                <p:nvPr/>
              </p:nvSpPr>
              <p:spPr>
                <a:xfrm>
                  <a:off x="4240828" y="2105621"/>
                  <a:ext cx="5061433" cy="3945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func>
                              <m:func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  <m:func>
                                  <m:func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938242D-DCF6-44EA-94AC-9ED30375A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828" y="2105621"/>
                  <a:ext cx="5061433" cy="394532"/>
                </a:xfrm>
                <a:prstGeom prst="rect">
                  <a:avLst/>
                </a:prstGeom>
                <a:blipFill>
                  <a:blip r:embed="rId10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9B1CC24-FDDD-499C-B85E-D6E3A1FDE114}"/>
                    </a:ext>
                  </a:extLst>
                </p:cNvPr>
                <p:cNvSpPr txBox="1"/>
                <p:nvPr/>
              </p:nvSpPr>
              <p:spPr>
                <a:xfrm>
                  <a:off x="5437848" y="2473786"/>
                  <a:ext cx="5061433" cy="7290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9B1CC24-FDDD-499C-B85E-D6E3A1FDE1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848" y="2473786"/>
                  <a:ext cx="5061433" cy="7290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988DBA4-CC01-43A0-A079-3747ED65E215}"/>
                    </a:ext>
                  </a:extLst>
                </p:cNvPr>
                <p:cNvSpPr txBox="1"/>
                <p:nvPr/>
              </p:nvSpPr>
              <p:spPr>
                <a:xfrm>
                  <a:off x="5595153" y="3099709"/>
                  <a:ext cx="5722521" cy="72904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988DBA4-CC01-43A0-A079-3747ED65E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153" y="3099709"/>
                  <a:ext cx="5722521" cy="7290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596659-8592-490D-B5CC-CF0869AC15F5}"/>
              </a:ext>
            </a:extLst>
          </p:cNvPr>
          <p:cNvGrpSpPr/>
          <p:nvPr/>
        </p:nvGrpSpPr>
        <p:grpSpPr>
          <a:xfrm>
            <a:off x="606904" y="2871508"/>
            <a:ext cx="5154988" cy="889955"/>
            <a:chOff x="1362884" y="2600598"/>
            <a:chExt cx="3290815" cy="891948"/>
          </a:xfrm>
        </p:grpSpPr>
        <p:sp>
          <p:nvSpPr>
            <p:cNvPr id="26" name="순서도: 대체 처리 25">
              <a:extLst>
                <a:ext uri="{FF2B5EF4-FFF2-40B4-BE49-F238E27FC236}">
                  <a16:creationId xmlns:a16="http://schemas.microsoft.com/office/drawing/2014/main" id="{579BFA62-BAD0-4F32-ACE6-E20E27F3697F}"/>
                </a:ext>
              </a:extLst>
            </p:cNvPr>
            <p:cNvSpPr/>
            <p:nvPr/>
          </p:nvSpPr>
          <p:spPr>
            <a:xfrm>
              <a:off x="1362884" y="2600598"/>
              <a:ext cx="3290815" cy="891948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1F716AF-A627-45D9-A6C9-8B7A4981AE3E}"/>
                    </a:ext>
                  </a:extLst>
                </p:cNvPr>
                <p:cNvSpPr txBox="1"/>
                <p:nvPr/>
              </p:nvSpPr>
              <p:spPr>
                <a:xfrm>
                  <a:off x="1362884" y="2810189"/>
                  <a:ext cx="3262390" cy="4366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𝜵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ko-KR" altLang="en-US" b="1" i="1">
                                    <a:latin typeface="Cambria Math" panose="02040503050406030204" pitchFamily="18" charset="0"/>
                                  </a:rPr>
                                  <m:t>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1F716AF-A627-45D9-A6C9-8B7A4981AE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884" y="2810189"/>
                  <a:ext cx="3262390" cy="436673"/>
                </a:xfrm>
                <a:prstGeom prst="rect">
                  <a:avLst/>
                </a:prstGeom>
                <a:blipFill>
                  <a:blip r:embed="rId14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5DE8627-6CD7-4281-ABD2-4DE4CF3C789A}"/>
              </a:ext>
            </a:extLst>
          </p:cNvPr>
          <p:cNvGrpSpPr/>
          <p:nvPr/>
        </p:nvGrpSpPr>
        <p:grpSpPr>
          <a:xfrm>
            <a:off x="606904" y="2870516"/>
            <a:ext cx="5154988" cy="889955"/>
            <a:chOff x="1362884" y="2600598"/>
            <a:chExt cx="3290815" cy="891948"/>
          </a:xfrm>
        </p:grpSpPr>
        <p:sp>
          <p:nvSpPr>
            <p:cNvPr id="29" name="순서도: 대체 처리 28">
              <a:extLst>
                <a:ext uri="{FF2B5EF4-FFF2-40B4-BE49-F238E27FC236}">
                  <a16:creationId xmlns:a16="http://schemas.microsoft.com/office/drawing/2014/main" id="{8346048A-4F42-4521-A207-2819772607EA}"/>
                </a:ext>
              </a:extLst>
            </p:cNvPr>
            <p:cNvSpPr/>
            <p:nvPr/>
          </p:nvSpPr>
          <p:spPr>
            <a:xfrm>
              <a:off x="1362884" y="2600598"/>
              <a:ext cx="3290815" cy="891948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4AD9C73-1317-4AFA-8E8A-DE2DE2D323A5}"/>
                    </a:ext>
                  </a:extLst>
                </p:cNvPr>
                <p:cNvSpPr txBox="1"/>
                <p:nvPr/>
              </p:nvSpPr>
              <p:spPr>
                <a:xfrm>
                  <a:off x="1362884" y="2810189"/>
                  <a:ext cx="3262390" cy="4366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b="1" i="1" smtClean="0">
                                        <a:latin typeface="Cambria Math" panose="02040503050406030204" pitchFamily="18" charset="0"/>
                                      </a:rPr>
                                      <m:t>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𝜵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ko-KR" altLang="en-US" b="1" i="1">
                                    <a:latin typeface="Cambria Math" panose="02040503050406030204" pitchFamily="18" charset="0"/>
                                  </a:rPr>
                                  <m:t>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4AD9C73-1317-4AFA-8E8A-DE2DE2D323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884" y="2810189"/>
                  <a:ext cx="3262390" cy="436673"/>
                </a:xfrm>
                <a:prstGeom prst="rect">
                  <a:avLst/>
                </a:prstGeom>
                <a:blipFill>
                  <a:blip r:embed="rId1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430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0BDC76D-9E8C-4BC4-9B44-D54E4D193876}"/>
              </a:ext>
            </a:extLst>
          </p:cNvPr>
          <p:cNvSpPr txBox="1"/>
          <p:nvPr/>
        </p:nvSpPr>
        <p:spPr>
          <a:xfrm>
            <a:off x="841571" y="477674"/>
            <a:ext cx="339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Classifier free guidance(2022)</a:t>
            </a:r>
            <a:endParaRPr lang="ko-KR" altLang="en-US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43BD1FA-2A40-4463-883F-8E8ABC50F13D}"/>
              </a:ext>
            </a:extLst>
          </p:cNvPr>
          <p:cNvGrpSpPr/>
          <p:nvPr/>
        </p:nvGrpSpPr>
        <p:grpSpPr>
          <a:xfrm>
            <a:off x="5366679" y="477674"/>
            <a:ext cx="4384896" cy="369332"/>
            <a:chOff x="5302202" y="511497"/>
            <a:chExt cx="438489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8EA6C88-17B1-42B4-A4B5-33C225E16ACB}"/>
                    </a:ext>
                  </a:extLst>
                </p:cNvPr>
                <p:cNvSpPr txBox="1"/>
                <p:nvPr/>
              </p:nvSpPr>
              <p:spPr>
                <a:xfrm>
                  <a:off x="8593016" y="545320"/>
                  <a:ext cx="1094082" cy="3016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8EA6C88-17B1-42B4-A4B5-33C225E16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3016" y="545320"/>
                  <a:ext cx="1094082" cy="301686"/>
                </a:xfrm>
                <a:prstGeom prst="rect">
                  <a:avLst/>
                </a:prstGeom>
                <a:blipFill>
                  <a:blip r:embed="rId3"/>
                  <a:stretch>
                    <a:fillRect l="-6111" b="-265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303DAA6-5954-4A2C-B7EE-CA8418AF59ED}"/>
                    </a:ext>
                  </a:extLst>
                </p:cNvPr>
                <p:cNvSpPr txBox="1"/>
                <p:nvPr/>
              </p:nvSpPr>
              <p:spPr>
                <a:xfrm>
                  <a:off x="5302202" y="511497"/>
                  <a:ext cx="32908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/>
                    <a:t>Classifier on noisy image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en-US" altLang="ko-KR" b="1" dirty="0"/>
                    <a:t>:</a:t>
                  </a:r>
                  <a:endParaRPr lang="ko-KR" altLang="en-US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303DAA6-5954-4A2C-B7EE-CA8418AF59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2202" y="511497"/>
                  <a:ext cx="329081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481" t="-8197" r="-1111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492E44D-83A1-4062-AAB5-2C574004307E}"/>
                </a:ext>
              </a:extLst>
            </p:cNvPr>
            <p:cNvCxnSpPr>
              <a:stCxn id="4" idx="1"/>
              <a:endCxn id="3" idx="3"/>
            </p:cNvCxnSpPr>
            <p:nvPr/>
          </p:nvCxnSpPr>
          <p:spPr>
            <a:xfrm>
              <a:off x="5302202" y="696163"/>
              <a:ext cx="43848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79A50-482C-46C1-86AC-95A30C9ED883}"/>
                  </a:ext>
                </a:extLst>
              </p:cNvPr>
              <p:cNvSpPr txBox="1"/>
              <p:nvPr/>
            </p:nvSpPr>
            <p:spPr>
              <a:xfrm>
                <a:off x="841571" y="1283154"/>
                <a:ext cx="5588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Unconditional</a:t>
                </a:r>
                <a:r>
                  <a:rPr lang="en-US" altLang="ko-KR" b="1" dirty="0"/>
                  <a:t> denoising diffusion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79A50-482C-46C1-86AC-95A30C9ED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1" y="1283154"/>
                <a:ext cx="5588538" cy="369332"/>
              </a:xfrm>
              <a:prstGeom prst="rect">
                <a:avLst/>
              </a:prstGeom>
              <a:blipFill>
                <a:blip r:embed="rId5"/>
                <a:stretch>
                  <a:fillRect l="-87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A61AE0-5D32-414A-AF89-9E849B827F6E}"/>
                  </a:ext>
                </a:extLst>
              </p:cNvPr>
              <p:cNvSpPr txBox="1"/>
              <p:nvPr/>
            </p:nvSpPr>
            <p:spPr>
              <a:xfrm>
                <a:off x="2178001" y="1585612"/>
                <a:ext cx="5588538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(parameterized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=∅)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A61AE0-5D32-414A-AF89-9E849B827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001" y="1585612"/>
                <a:ext cx="5588538" cy="374526"/>
              </a:xfrm>
              <a:prstGeom prst="rect">
                <a:avLst/>
              </a:prstGeom>
              <a:blipFill>
                <a:blip r:embed="rId6"/>
                <a:stretch>
                  <a:fillRect l="-872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563390-F279-4942-BA92-CA6F2CE0AFAD}"/>
                  </a:ext>
                </a:extLst>
              </p:cNvPr>
              <p:cNvSpPr txBox="1"/>
              <p:nvPr/>
            </p:nvSpPr>
            <p:spPr>
              <a:xfrm>
                <a:off x="841571" y="2021818"/>
                <a:ext cx="5723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Conditional</a:t>
                </a:r>
                <a:r>
                  <a:rPr lang="en-US" altLang="ko-KR" b="1" dirty="0"/>
                  <a:t> denoising diffusion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563390-F279-4942-BA92-CA6F2CE0A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1" y="2021818"/>
                <a:ext cx="5723352" cy="369332"/>
              </a:xfrm>
              <a:prstGeom prst="rect">
                <a:avLst/>
              </a:prstGeom>
              <a:blipFill>
                <a:blip r:embed="rId7"/>
                <a:stretch>
                  <a:fillRect l="-852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A7B1C7-613F-4A59-B9AC-70B4D91262D2}"/>
                  </a:ext>
                </a:extLst>
              </p:cNvPr>
              <p:cNvSpPr txBox="1"/>
              <p:nvPr/>
            </p:nvSpPr>
            <p:spPr>
              <a:xfrm>
                <a:off x="2178001" y="2324218"/>
                <a:ext cx="5588538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(parameterized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A7B1C7-613F-4A59-B9AC-70B4D9126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001" y="2324218"/>
                <a:ext cx="5588538" cy="374526"/>
              </a:xfrm>
              <a:prstGeom prst="rect">
                <a:avLst/>
              </a:prstGeom>
              <a:blipFill>
                <a:blip r:embed="rId8"/>
                <a:stretch>
                  <a:fillRect l="-872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73C1F71B-F9A9-4A8C-86BE-B1C93D68DAD8}"/>
              </a:ext>
            </a:extLst>
          </p:cNvPr>
          <p:cNvSpPr/>
          <p:nvPr/>
        </p:nvSpPr>
        <p:spPr>
          <a:xfrm>
            <a:off x="8821203" y="1125422"/>
            <a:ext cx="2374174" cy="2280826"/>
          </a:xfrm>
          <a:prstGeom prst="ellipse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35A8B-5949-4D9C-9B5D-23BBADA16169}"/>
                  </a:ext>
                </a:extLst>
              </p:cNvPr>
              <p:cNvSpPr txBox="1"/>
              <p:nvPr/>
            </p:nvSpPr>
            <p:spPr>
              <a:xfrm>
                <a:off x="9889564" y="790711"/>
                <a:ext cx="3804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D35A8B-5949-4D9C-9B5D-23BBADA16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564" y="790711"/>
                <a:ext cx="380489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BB19C1-4319-409B-B2A5-C4C62E7059FD}"/>
                  </a:ext>
                </a:extLst>
              </p:cNvPr>
              <p:cNvSpPr txBox="1"/>
              <p:nvPr/>
            </p:nvSpPr>
            <p:spPr>
              <a:xfrm>
                <a:off x="8197861" y="847006"/>
                <a:ext cx="37471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BB19C1-4319-409B-B2A5-C4C62E705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861" y="847006"/>
                <a:ext cx="374718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타원 14">
            <a:extLst>
              <a:ext uri="{FF2B5EF4-FFF2-40B4-BE49-F238E27FC236}">
                <a16:creationId xmlns:a16="http://schemas.microsoft.com/office/drawing/2014/main" id="{D4EC2DBF-8E05-45D4-8D60-B8362B70AA78}"/>
              </a:ext>
            </a:extLst>
          </p:cNvPr>
          <p:cNvSpPr/>
          <p:nvPr/>
        </p:nvSpPr>
        <p:spPr>
          <a:xfrm>
            <a:off x="7249822" y="1155888"/>
            <a:ext cx="2579978" cy="2280826"/>
          </a:xfrm>
          <a:prstGeom prst="ellipse">
            <a:avLst/>
          </a:prstGeom>
          <a:solidFill>
            <a:schemeClr val="accent6">
              <a:lumMod val="40000"/>
              <a:lumOff val="60000"/>
              <a:alpha val="3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5AF9B8-DFC1-4674-BB14-F2132251BB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991" r="50183" b="51152"/>
          <a:stretch/>
        </p:blipFill>
        <p:spPr>
          <a:xfrm>
            <a:off x="8960127" y="1931287"/>
            <a:ext cx="742058" cy="730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8A31FF-0855-4A1E-9722-867E2094926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312" t="256" r="75485" b="50896"/>
          <a:stretch/>
        </p:blipFill>
        <p:spPr>
          <a:xfrm>
            <a:off x="9919592" y="2431439"/>
            <a:ext cx="742058" cy="7300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E24F50-AC50-4F63-8353-C560BD9992A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9817" r="25356" b="51152"/>
          <a:stretch/>
        </p:blipFill>
        <p:spPr>
          <a:xfrm>
            <a:off x="10008290" y="1476456"/>
            <a:ext cx="742058" cy="7300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65DF52-B8F2-49AE-B7D3-4BEC27A468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5116" b="50000"/>
          <a:stretch/>
        </p:blipFill>
        <p:spPr>
          <a:xfrm>
            <a:off x="7550345" y="1595216"/>
            <a:ext cx="726147" cy="7275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DE8D377-7BCD-4C53-B60E-C617B3269F9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5241" b="51152"/>
          <a:stretch/>
        </p:blipFill>
        <p:spPr>
          <a:xfrm>
            <a:off x="8081672" y="2433926"/>
            <a:ext cx="739531" cy="72754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229137-AF8F-4A7A-885B-E26E7F910A80}"/>
              </a:ext>
            </a:extLst>
          </p:cNvPr>
          <p:cNvGrpSpPr/>
          <p:nvPr/>
        </p:nvGrpSpPr>
        <p:grpSpPr>
          <a:xfrm>
            <a:off x="956698" y="3127401"/>
            <a:ext cx="6498928" cy="1123642"/>
            <a:chOff x="4388660" y="2100896"/>
            <a:chExt cx="6498928" cy="1123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191A4BB-677A-44BC-AEC2-7DA97E38E37C}"/>
                    </a:ext>
                  </a:extLst>
                </p:cNvPr>
                <p:cNvSpPr txBox="1"/>
                <p:nvPr/>
              </p:nvSpPr>
              <p:spPr>
                <a:xfrm>
                  <a:off x="4388660" y="2100896"/>
                  <a:ext cx="6498928" cy="3945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func>
                            <m:func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a14:m>
                  <a:r>
                    <a:rPr lang="en-US" altLang="ko-KR" dirty="0"/>
                    <a:t>+</a:t>
                  </a:r>
                  <a:r>
                    <a:rPr lang="en-US" altLang="ko-KR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191A4BB-677A-44BC-AEC2-7DA97E38E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660" y="2100896"/>
                  <a:ext cx="6498928" cy="394532"/>
                </a:xfrm>
                <a:prstGeom prst="rect">
                  <a:avLst/>
                </a:prstGeom>
                <a:blipFill>
                  <a:blip r:embed="rId13"/>
                  <a:stretch>
                    <a:fillRect t="-9231" b="-1538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59648CA-B19E-439B-9776-CC8C1449023F}"/>
                    </a:ext>
                  </a:extLst>
                </p:cNvPr>
                <p:cNvSpPr txBox="1"/>
                <p:nvPr/>
              </p:nvSpPr>
              <p:spPr>
                <a:xfrm>
                  <a:off x="5203387" y="2495428"/>
                  <a:ext cx="5061433" cy="729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≈</m:t>
                        </m:r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59648CA-B19E-439B-9776-CC8C14490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3387" y="2495428"/>
                  <a:ext cx="5061433" cy="729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A53CD33-21B5-43D4-A6E6-557CD7291226}"/>
              </a:ext>
            </a:extLst>
          </p:cNvPr>
          <p:cNvCxnSpPr>
            <a:cxnSpLocks/>
          </p:cNvCxnSpPr>
          <p:nvPr/>
        </p:nvCxnSpPr>
        <p:spPr>
          <a:xfrm flipV="1">
            <a:off x="5937738" y="3241431"/>
            <a:ext cx="1252320" cy="1952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5A0525-1D12-4BC6-9392-98A0CD5F830B}"/>
              </a:ext>
            </a:extLst>
          </p:cNvPr>
          <p:cNvGrpSpPr/>
          <p:nvPr/>
        </p:nvGrpSpPr>
        <p:grpSpPr>
          <a:xfrm>
            <a:off x="7766539" y="3835972"/>
            <a:ext cx="3220682" cy="889955"/>
            <a:chOff x="1362884" y="2600598"/>
            <a:chExt cx="3290815" cy="891948"/>
          </a:xfrm>
        </p:grpSpPr>
        <p:sp>
          <p:nvSpPr>
            <p:cNvPr id="31" name="순서도: 대체 처리 30">
              <a:extLst>
                <a:ext uri="{FF2B5EF4-FFF2-40B4-BE49-F238E27FC236}">
                  <a16:creationId xmlns:a16="http://schemas.microsoft.com/office/drawing/2014/main" id="{41B594B2-5A60-4F2B-BB38-72824CB22DF7}"/>
                </a:ext>
              </a:extLst>
            </p:cNvPr>
            <p:cNvSpPr/>
            <p:nvPr/>
          </p:nvSpPr>
          <p:spPr>
            <a:xfrm>
              <a:off x="1362884" y="2600598"/>
              <a:ext cx="3290815" cy="891948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C485097-B2FA-403A-8484-CD681EE82732}"/>
                    </a:ext>
                  </a:extLst>
                </p:cNvPr>
                <p:cNvSpPr txBox="1"/>
                <p:nvPr/>
              </p:nvSpPr>
              <p:spPr>
                <a:xfrm>
                  <a:off x="1485905" y="2673489"/>
                  <a:ext cx="3044772" cy="7461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ko-KR" alt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ko-KR" alt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fun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1A4DBC8-8BD8-4D36-ACCE-CE88FB177B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5905" y="2673489"/>
                  <a:ext cx="3044772" cy="74616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E3CFE35-29A2-4B93-B8ED-A7535D2159AC}"/>
              </a:ext>
            </a:extLst>
          </p:cNvPr>
          <p:cNvGrpSpPr/>
          <p:nvPr/>
        </p:nvGrpSpPr>
        <p:grpSpPr>
          <a:xfrm>
            <a:off x="6627040" y="4936566"/>
            <a:ext cx="5154988" cy="889955"/>
            <a:chOff x="2144711" y="4382433"/>
            <a:chExt cx="5154988" cy="889955"/>
          </a:xfrm>
        </p:grpSpPr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7B65D710-C368-4B00-9BE5-DF5EFCB90DAD}"/>
                </a:ext>
              </a:extLst>
            </p:cNvPr>
            <p:cNvSpPr/>
            <p:nvPr/>
          </p:nvSpPr>
          <p:spPr>
            <a:xfrm>
              <a:off x="2144711" y="4382433"/>
              <a:ext cx="5154988" cy="889955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E843154-8C54-48A6-9805-C3C92885E912}"/>
                    </a:ext>
                  </a:extLst>
                </p:cNvPr>
                <p:cNvSpPr txBox="1"/>
                <p:nvPr/>
              </p:nvSpPr>
              <p:spPr>
                <a:xfrm>
                  <a:off x="2166974" y="4609561"/>
                  <a:ext cx="5110461" cy="4356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ko-KR" altLang="en-US" b="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E843154-8C54-48A6-9805-C3C92885E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974" y="4609561"/>
                  <a:ext cx="5110461" cy="435697"/>
                </a:xfrm>
                <a:prstGeom prst="rect">
                  <a:avLst/>
                </a:prstGeom>
                <a:blipFill>
                  <a:blip r:embed="rId16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B356A5-6BE3-4421-A096-114413FB632F}"/>
                  </a:ext>
                </a:extLst>
              </p:cNvPr>
              <p:cNvSpPr txBox="1"/>
              <p:nvPr/>
            </p:nvSpPr>
            <p:spPr>
              <a:xfrm>
                <a:off x="841571" y="4435350"/>
                <a:ext cx="5496753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b="1" i="1" smtClean="0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</m:acc>
                            </m:e>
                            <m:sub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B356A5-6BE3-4421-A096-114413FB6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1" y="4435350"/>
                <a:ext cx="5496753" cy="435697"/>
              </a:xfrm>
              <a:prstGeom prst="rect">
                <a:avLst/>
              </a:prstGeom>
              <a:blipFill>
                <a:blip r:embed="rId17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D0129E-D1CD-4231-B86E-61496C4CB079}"/>
                  </a:ext>
                </a:extLst>
              </p:cNvPr>
              <p:cNvSpPr txBox="1"/>
              <p:nvPr/>
            </p:nvSpPr>
            <p:spPr>
              <a:xfrm>
                <a:off x="2100133" y="4936566"/>
                <a:ext cx="4404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D0129E-D1CD-4231-B86E-61496C4CB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33" y="4936566"/>
                <a:ext cx="4404015" cy="369332"/>
              </a:xfrm>
              <a:prstGeom prst="rect">
                <a:avLst/>
              </a:prstGeom>
              <a:blipFill>
                <a:blip r:embed="rId1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D5916B-B15C-475D-B1BF-25CC2E87B345}"/>
                  </a:ext>
                </a:extLst>
              </p:cNvPr>
              <p:cNvSpPr txBox="1"/>
              <p:nvPr/>
            </p:nvSpPr>
            <p:spPr>
              <a:xfrm>
                <a:off x="1648794" y="5393003"/>
                <a:ext cx="4404015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D5916B-B15C-475D-B1BF-25CC2E87B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794" y="5393003"/>
                <a:ext cx="4404015" cy="374526"/>
              </a:xfrm>
              <a:prstGeom prst="rect">
                <a:avLst/>
              </a:prstGeom>
              <a:blipFill>
                <a:blip r:embed="rId1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6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4072</Words>
  <Application>Microsoft Office PowerPoint</Application>
  <PresentationFormat>와이드스크린</PresentationFormat>
  <Paragraphs>442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Arial</vt:lpstr>
      <vt:lpstr>Cambria Math</vt:lpstr>
      <vt:lpstr>Consolas</vt:lpstr>
      <vt:lpstr>Wingdings</vt:lpstr>
      <vt:lpstr>Office 테마</vt:lpstr>
      <vt:lpstr>Concept slider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</dc:title>
  <dc:creator>etri</dc:creator>
  <cp:lastModifiedBy>etri</cp:lastModifiedBy>
  <cp:revision>108</cp:revision>
  <dcterms:created xsi:type="dcterms:W3CDTF">2024-01-10T05:16:55Z</dcterms:created>
  <dcterms:modified xsi:type="dcterms:W3CDTF">2024-02-02T07:27:51Z</dcterms:modified>
</cp:coreProperties>
</file>